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iTkXSzNQAsN82/12MvhftVoqqXc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493251-8E10-4F5D-B4AD-4106076BA3C3}">
  <a:tblStyle styleId="{BC493251-8E10-4F5D-B4AD-4106076BA3C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DD5A30A-078B-413B-AD0A-2CDCDCBF13C0}"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37e35e0a9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1037e35e0a9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fc93f7506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cfc93f7506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fad91ade67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gfad91ade67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cfc93f7506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cfc93f7506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96d9cce3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e96d9cce34_1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96d9cce34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e96d9cce34_1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cfc93f7506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gcfc93f7506_0_6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96d9cce34_1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e96d9cce34_1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381c82f3e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1381c82f3e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bd7e71da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fbd7e71dad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7cc3660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e7cc3660b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cfc93f7506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1" name="Google Shape;571;gcfc93f7506_0_8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38003c4df3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g138003c4df3_0_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cfc93f7506_0_10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cfc93f7506_0_10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38003c4df3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138003c4df3_0_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cfc93f7506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cfc93f7506_0_1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7" name="Google Shape;757;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38003c4df3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0" name="Google Shape;770;g138003c4df3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02ac454f9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102ac454f99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cfc93f7506_0_1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gcfc93f7506_0_15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b4749a3c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4" name="Google Shape;844;gcb4749a3c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f6697048c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Google Shape;858;gf6697048ca_0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cfc93f7506_0_1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cfc93f7506_0_17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cb4749a3c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cb4749a3c8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38003c4df3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138003c4df3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cfc93f7506_0_1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gcfc93f7506_0_19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cb4749a3c8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5" name="Google Shape;985;gcb4749a3c8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cb4749a3c8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gcb4749a3c8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cb4749a3c8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gcb4749a3c8_0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2ac454f9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3" name="Google Shape;1023;g102ac454f99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cfc93f7506_0_2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9" name="Google Shape;1029;gcfc93f7506_0_2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75760cb2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3" name="Google Shape;1073;g1075760cb2c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cfc93f7506_0_2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6" name="Google Shape;1086;gcfc93f7506_0_23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cb4749a3c8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cb4749a3c8_0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cfc93f7506_0_2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5" name="Google Shape;1155;gcfc93f7506_0_2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cb4749a3c8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9" name="Google Shape;1199;gcb4749a3c8_0_6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1381c82f3e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3" name="Google Shape;1213;g1381c82f3e5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8003c4df3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138003c4df3_0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138003c4df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6" name="Google Shape;1226;g138003c4df3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381c82f3e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0" name="Google Shape;1240;g1381c82f3e5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fbd7e71dad_1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3" name="Google Shape;1253;gfbd7e71dad_1_5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02ac454f9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4" name="Google Shape;1264;g102ac454f99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cfc93f7506_0_2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0" name="Google Shape;1270;gcfc93f7506_0_28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f6697048ca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8" name="Google Shape;1308;gf6697048ca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cfc93f7506_0_3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2" name="Google Shape;1322;gcfc93f7506_0_3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f6697048ca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6" name="Google Shape;1366;gf6697048ca_0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cfc93f7506_0_3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9" name="Google Shape;1379;gcfc93f7506_0_3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cb4749a3c8_0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3" name="Google Shape;1423;gcb4749a3c8_0_8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96d9cce34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e96d9cce34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6" name="Google Shape;143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fc93f75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cfc93f750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g1037e35e0a9_0_196"/>
          <p:cNvSpPr/>
          <p:nvPr/>
        </p:nvSpPr>
        <p:spPr>
          <a:xfrm>
            <a:off x="782225" y="778096"/>
            <a:ext cx="7579546" cy="3864638"/>
          </a:xfrm>
          <a:custGeom>
            <a:avLst/>
            <a:gdLst/>
            <a:ahLst/>
            <a:cxnLst/>
            <a:rect l="l" t="t" r="r" b="b"/>
            <a:pathLst>
              <a:path w="3592202" h="1831582" extrusionOk="0">
                <a:moveTo>
                  <a:pt x="3554475" y="588873"/>
                </a:moveTo>
                <a:cubicBezTo>
                  <a:pt x="3581881" y="-89254"/>
                  <a:pt x="2593478" y="24995"/>
                  <a:pt x="2107652" y="528"/>
                </a:cubicBezTo>
                <a:cubicBezTo>
                  <a:pt x="1659207" y="-4515"/>
                  <a:pt x="1181252" y="27319"/>
                  <a:pt x="750347" y="64701"/>
                </a:cubicBezTo>
                <a:cubicBezTo>
                  <a:pt x="-8045" y="130474"/>
                  <a:pt x="40101" y="825724"/>
                  <a:pt x="6973" y="1349129"/>
                </a:cubicBezTo>
                <a:cubicBezTo>
                  <a:pt x="-5853" y="1475480"/>
                  <a:pt x="-13088" y="1628228"/>
                  <a:pt x="99056" y="1715663"/>
                </a:cubicBezTo>
                <a:cubicBezTo>
                  <a:pt x="135341" y="1744165"/>
                  <a:pt x="181120" y="1758789"/>
                  <a:pt x="226394" y="1766090"/>
                </a:cubicBezTo>
                <a:cubicBezTo>
                  <a:pt x="547610" y="1798407"/>
                  <a:pt x="870976" y="1810947"/>
                  <a:pt x="1193749" y="1821405"/>
                </a:cubicBezTo>
                <a:cubicBezTo>
                  <a:pt x="1869266" y="1838945"/>
                  <a:pt x="2634630" y="1839954"/>
                  <a:pt x="3306903" y="1773939"/>
                </a:cubicBezTo>
                <a:cubicBezTo>
                  <a:pt x="3542965" y="1713230"/>
                  <a:pt x="3574777" y="1531804"/>
                  <a:pt x="3589730" y="1335448"/>
                </a:cubicBezTo>
                <a:cubicBezTo>
                  <a:pt x="3601744" y="1168470"/>
                  <a:pt x="3566731" y="755807"/>
                  <a:pt x="3554475" y="5888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 name="Google Shape;11;g1037e35e0a9_0_196"/>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 name="Google Shape;12;g1037e35e0a9_0_196"/>
          <p:cNvSpPr/>
          <p:nvPr/>
        </p:nvSpPr>
        <p:spPr>
          <a:xfrm>
            <a:off x="7460343" y="542436"/>
            <a:ext cx="814257" cy="1022479"/>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 name="Google Shape;13;g1037e35e0a9_0_196"/>
          <p:cNvSpPr/>
          <p:nvPr/>
        </p:nvSpPr>
        <p:spPr>
          <a:xfrm>
            <a:off x="8121968" y="821005"/>
            <a:ext cx="185720" cy="33582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 name="Google Shape;14;g1037e35e0a9_0_196"/>
          <p:cNvSpPr/>
          <p:nvPr/>
        </p:nvSpPr>
        <p:spPr>
          <a:xfrm>
            <a:off x="2947917" y="505266"/>
            <a:ext cx="831121" cy="96144"/>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 name="Google Shape;15;g1037e35e0a9_0_196"/>
          <p:cNvSpPr/>
          <p:nvPr/>
        </p:nvSpPr>
        <p:spPr>
          <a:xfrm>
            <a:off x="3868218" y="487291"/>
            <a:ext cx="278364" cy="43099"/>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 name="Google Shape;16;g1037e35e0a9_0_196"/>
          <p:cNvSpPr/>
          <p:nvPr/>
        </p:nvSpPr>
        <p:spPr>
          <a:xfrm>
            <a:off x="3549755" y="4514760"/>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 name="Google Shape;17;g1037e35e0a9_0_196"/>
          <p:cNvSpPr/>
          <p:nvPr/>
        </p:nvSpPr>
        <p:spPr>
          <a:xfrm>
            <a:off x="3925109" y="4621068"/>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 name="Google Shape;18;g1037e35e0a9_0_196"/>
          <p:cNvSpPr txBox="1">
            <a:spLocks noGrp="1"/>
          </p:cNvSpPr>
          <p:nvPr>
            <p:ph type="ctrTitle"/>
          </p:nvPr>
        </p:nvSpPr>
        <p:spPr>
          <a:xfrm>
            <a:off x="1867900" y="1731475"/>
            <a:ext cx="5408100" cy="16806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SzPts val="6800"/>
              <a:buNone/>
              <a:defRPr sz="6800"/>
            </a:lvl1pPr>
            <a:lvl2pPr lvl="1" algn="ctr" rtl="0">
              <a:lnSpc>
                <a:spcPct val="90000"/>
              </a:lnSpc>
              <a:spcBef>
                <a:spcPts val="0"/>
              </a:spcBef>
              <a:spcAft>
                <a:spcPts val="0"/>
              </a:spcAft>
              <a:buSzPts val="6800"/>
              <a:buNone/>
              <a:defRPr sz="6800"/>
            </a:lvl2pPr>
            <a:lvl3pPr lvl="2" algn="ctr" rtl="0">
              <a:lnSpc>
                <a:spcPct val="90000"/>
              </a:lnSpc>
              <a:spcBef>
                <a:spcPts val="0"/>
              </a:spcBef>
              <a:spcAft>
                <a:spcPts val="0"/>
              </a:spcAft>
              <a:buSzPts val="6800"/>
              <a:buNone/>
              <a:defRPr sz="6800"/>
            </a:lvl3pPr>
            <a:lvl4pPr lvl="3" algn="ctr" rtl="0">
              <a:lnSpc>
                <a:spcPct val="90000"/>
              </a:lnSpc>
              <a:spcBef>
                <a:spcPts val="0"/>
              </a:spcBef>
              <a:spcAft>
                <a:spcPts val="0"/>
              </a:spcAft>
              <a:buSzPts val="6800"/>
              <a:buNone/>
              <a:defRPr sz="6800"/>
            </a:lvl4pPr>
            <a:lvl5pPr lvl="4" algn="ctr" rtl="0">
              <a:lnSpc>
                <a:spcPct val="90000"/>
              </a:lnSpc>
              <a:spcBef>
                <a:spcPts val="0"/>
              </a:spcBef>
              <a:spcAft>
                <a:spcPts val="0"/>
              </a:spcAft>
              <a:buSzPts val="6800"/>
              <a:buNone/>
              <a:defRPr sz="6800"/>
            </a:lvl5pPr>
            <a:lvl6pPr lvl="5" algn="ctr" rtl="0">
              <a:lnSpc>
                <a:spcPct val="90000"/>
              </a:lnSpc>
              <a:spcBef>
                <a:spcPts val="0"/>
              </a:spcBef>
              <a:spcAft>
                <a:spcPts val="0"/>
              </a:spcAft>
              <a:buSzPts val="6800"/>
              <a:buNone/>
              <a:defRPr sz="6800"/>
            </a:lvl6pPr>
            <a:lvl7pPr lvl="6" algn="ctr" rtl="0">
              <a:lnSpc>
                <a:spcPct val="90000"/>
              </a:lnSpc>
              <a:spcBef>
                <a:spcPts val="0"/>
              </a:spcBef>
              <a:spcAft>
                <a:spcPts val="0"/>
              </a:spcAft>
              <a:buSzPts val="6800"/>
              <a:buNone/>
              <a:defRPr sz="6800"/>
            </a:lvl7pPr>
            <a:lvl8pPr lvl="7" algn="ctr" rtl="0">
              <a:lnSpc>
                <a:spcPct val="90000"/>
              </a:lnSpc>
              <a:spcBef>
                <a:spcPts val="0"/>
              </a:spcBef>
              <a:spcAft>
                <a:spcPts val="0"/>
              </a:spcAft>
              <a:buSzPts val="6800"/>
              <a:buNone/>
              <a:defRPr sz="6800"/>
            </a:lvl8pPr>
            <a:lvl9pPr lvl="8" algn="ctr" rtl="0">
              <a:lnSpc>
                <a:spcPct val="90000"/>
              </a:lnSpc>
              <a:spcBef>
                <a:spcPts val="0"/>
              </a:spcBef>
              <a:spcAft>
                <a:spcPts val="0"/>
              </a:spcAft>
              <a:buSzPts val="6800"/>
              <a:buNone/>
              <a:defRPr sz="6800"/>
            </a:lvl9pPr>
          </a:lstStyle>
          <a:p>
            <a:endParaRPr/>
          </a:p>
        </p:txBody>
      </p:sp>
      <p:sp>
        <p:nvSpPr>
          <p:cNvPr id="19" name="Google Shape;19;g1037e35e0a9_0_196"/>
          <p:cNvSpPr/>
          <p:nvPr/>
        </p:nvSpPr>
        <p:spPr>
          <a:xfrm rot="-871776">
            <a:off x="594544" y="662599"/>
            <a:ext cx="1234918" cy="1390637"/>
          </a:xfrm>
          <a:custGeom>
            <a:avLst/>
            <a:gdLst/>
            <a:ahLst/>
            <a:cxnLst/>
            <a:rect l="l" t="t" r="r" b="b"/>
            <a:pathLst>
              <a:path w="584559" h="658270" extrusionOk="0">
                <a:moveTo>
                  <a:pt x="400656" y="592594"/>
                </a:moveTo>
                <a:cubicBezTo>
                  <a:pt x="398705" y="592697"/>
                  <a:pt x="396842" y="593473"/>
                  <a:pt x="395395" y="594786"/>
                </a:cubicBezTo>
                <a:cubicBezTo>
                  <a:pt x="372790" y="614869"/>
                  <a:pt x="326968" y="608292"/>
                  <a:pt x="296493" y="605310"/>
                </a:cubicBezTo>
                <a:cubicBezTo>
                  <a:pt x="253302" y="602043"/>
                  <a:pt x="220963" y="596014"/>
                  <a:pt x="191671" y="585731"/>
                </a:cubicBezTo>
                <a:cubicBezTo>
                  <a:pt x="185292" y="583232"/>
                  <a:pt x="178517" y="589173"/>
                  <a:pt x="177552" y="595027"/>
                </a:cubicBezTo>
                <a:cubicBezTo>
                  <a:pt x="176719" y="598472"/>
                  <a:pt x="178846" y="601934"/>
                  <a:pt x="182288" y="602767"/>
                </a:cubicBezTo>
                <a:cubicBezTo>
                  <a:pt x="218069" y="615921"/>
                  <a:pt x="265294" y="622893"/>
                  <a:pt x="316028" y="625524"/>
                </a:cubicBezTo>
                <a:cubicBezTo>
                  <a:pt x="346152" y="628462"/>
                  <a:pt x="384498" y="628528"/>
                  <a:pt x="404515" y="610440"/>
                </a:cubicBezTo>
                <a:cubicBezTo>
                  <a:pt x="412320" y="604038"/>
                  <a:pt x="407585" y="592901"/>
                  <a:pt x="400656" y="592594"/>
                </a:cubicBezTo>
                <a:close/>
                <a:moveTo>
                  <a:pt x="310547" y="639710"/>
                </a:moveTo>
                <a:lnTo>
                  <a:pt x="268429" y="637692"/>
                </a:lnTo>
                <a:cubicBezTo>
                  <a:pt x="263694" y="637495"/>
                  <a:pt x="258191" y="639490"/>
                  <a:pt x="256788" y="645673"/>
                </a:cubicBezTo>
                <a:cubicBezTo>
                  <a:pt x="256042" y="649839"/>
                  <a:pt x="258191" y="655671"/>
                  <a:pt x="263365" y="656241"/>
                </a:cubicBezTo>
                <a:lnTo>
                  <a:pt x="305460" y="658258"/>
                </a:lnTo>
                <a:cubicBezTo>
                  <a:pt x="310218" y="658455"/>
                  <a:pt x="315699" y="656460"/>
                  <a:pt x="317124" y="650277"/>
                </a:cubicBezTo>
                <a:cubicBezTo>
                  <a:pt x="317847" y="646111"/>
                  <a:pt x="315699" y="640258"/>
                  <a:pt x="310547" y="639710"/>
                </a:cubicBezTo>
                <a:close/>
                <a:moveTo>
                  <a:pt x="85075" y="404459"/>
                </a:moveTo>
                <a:cubicBezTo>
                  <a:pt x="50631" y="383609"/>
                  <a:pt x="26799" y="349648"/>
                  <a:pt x="17985" y="308824"/>
                </a:cubicBezTo>
                <a:cubicBezTo>
                  <a:pt x="14894" y="296437"/>
                  <a:pt x="-2448" y="306303"/>
                  <a:pt x="292" y="316257"/>
                </a:cubicBezTo>
                <a:cubicBezTo>
                  <a:pt x="9829" y="360347"/>
                  <a:pt x="37038" y="397925"/>
                  <a:pt x="77028" y="422064"/>
                </a:cubicBezTo>
                <a:cubicBezTo>
                  <a:pt x="82224" y="425572"/>
                  <a:pt x="87991" y="421034"/>
                  <a:pt x="89262" y="415641"/>
                </a:cubicBezTo>
                <a:cubicBezTo>
                  <a:pt x="90643" y="411394"/>
                  <a:pt x="88911" y="406755"/>
                  <a:pt x="85075" y="404459"/>
                </a:cubicBezTo>
                <a:close/>
                <a:moveTo>
                  <a:pt x="329906" y="581522"/>
                </a:moveTo>
                <a:cubicBezTo>
                  <a:pt x="357816" y="581522"/>
                  <a:pt x="380332" y="577751"/>
                  <a:pt x="400656" y="569661"/>
                </a:cubicBezTo>
                <a:cubicBezTo>
                  <a:pt x="405261" y="567896"/>
                  <a:pt x="407870" y="563002"/>
                  <a:pt x="406752" y="558194"/>
                </a:cubicBezTo>
                <a:cubicBezTo>
                  <a:pt x="406357" y="554364"/>
                  <a:pt x="403243" y="551382"/>
                  <a:pt x="399407" y="551134"/>
                </a:cubicBezTo>
                <a:cubicBezTo>
                  <a:pt x="398135" y="551161"/>
                  <a:pt x="396885" y="551428"/>
                  <a:pt x="395701" y="551924"/>
                </a:cubicBezTo>
                <a:cubicBezTo>
                  <a:pt x="365511" y="565078"/>
                  <a:pt x="319887" y="564201"/>
                  <a:pt x="285399" y="560123"/>
                </a:cubicBezTo>
                <a:cubicBezTo>
                  <a:pt x="250079" y="556857"/>
                  <a:pt x="213553" y="549337"/>
                  <a:pt x="177004" y="540545"/>
                </a:cubicBezTo>
                <a:cubicBezTo>
                  <a:pt x="172137" y="540545"/>
                  <a:pt x="169352" y="544930"/>
                  <a:pt x="168826" y="549095"/>
                </a:cubicBezTo>
                <a:cubicBezTo>
                  <a:pt x="167884" y="553862"/>
                  <a:pt x="170887" y="558516"/>
                  <a:pt x="175623" y="559619"/>
                </a:cubicBezTo>
                <a:cubicBezTo>
                  <a:pt x="226663" y="572796"/>
                  <a:pt x="279633" y="581061"/>
                  <a:pt x="329906" y="581522"/>
                </a:cubicBezTo>
                <a:close/>
                <a:moveTo>
                  <a:pt x="216951" y="106307"/>
                </a:moveTo>
                <a:cubicBezTo>
                  <a:pt x="171238" y="119725"/>
                  <a:pt x="136444" y="158926"/>
                  <a:pt x="123991" y="204968"/>
                </a:cubicBezTo>
                <a:cubicBezTo>
                  <a:pt x="122237" y="210887"/>
                  <a:pt x="126183" y="214877"/>
                  <a:pt x="132081" y="214899"/>
                </a:cubicBezTo>
                <a:cubicBezTo>
                  <a:pt x="136860" y="215086"/>
                  <a:pt x="141114" y="211902"/>
                  <a:pt x="142276" y="207270"/>
                </a:cubicBezTo>
                <a:cubicBezTo>
                  <a:pt x="152602" y="168886"/>
                  <a:pt x="181104" y="138014"/>
                  <a:pt x="218551" y="124658"/>
                </a:cubicBezTo>
                <a:cubicBezTo>
                  <a:pt x="228198" y="121216"/>
                  <a:pt x="226334" y="106811"/>
                  <a:pt x="216951" y="106307"/>
                </a:cubicBezTo>
                <a:close/>
                <a:moveTo>
                  <a:pt x="259660" y="91574"/>
                </a:moveTo>
                <a:cubicBezTo>
                  <a:pt x="248325" y="91574"/>
                  <a:pt x="248127" y="110232"/>
                  <a:pt x="260690" y="110297"/>
                </a:cubicBezTo>
                <a:cubicBezTo>
                  <a:pt x="272025" y="110407"/>
                  <a:pt x="272201" y="91640"/>
                  <a:pt x="259660" y="91574"/>
                </a:cubicBezTo>
                <a:close/>
                <a:moveTo>
                  <a:pt x="557483" y="48689"/>
                </a:moveTo>
                <a:cubicBezTo>
                  <a:pt x="551256" y="39700"/>
                  <a:pt x="533760" y="49939"/>
                  <a:pt x="541193" y="59235"/>
                </a:cubicBezTo>
                <a:cubicBezTo>
                  <a:pt x="556321" y="77557"/>
                  <a:pt x="565003" y="100330"/>
                  <a:pt x="565946" y="124066"/>
                </a:cubicBezTo>
                <a:cubicBezTo>
                  <a:pt x="565770" y="128275"/>
                  <a:pt x="569059" y="131825"/>
                  <a:pt x="573268" y="131992"/>
                </a:cubicBezTo>
                <a:cubicBezTo>
                  <a:pt x="573532" y="132003"/>
                  <a:pt x="573817" y="131998"/>
                  <a:pt x="574080" y="131981"/>
                </a:cubicBezTo>
                <a:cubicBezTo>
                  <a:pt x="579561" y="132272"/>
                  <a:pt x="584253" y="128058"/>
                  <a:pt x="584538" y="122569"/>
                </a:cubicBezTo>
                <a:cubicBezTo>
                  <a:pt x="584560" y="122323"/>
                  <a:pt x="584560" y="122075"/>
                  <a:pt x="584560" y="121830"/>
                </a:cubicBezTo>
                <a:cubicBezTo>
                  <a:pt x="583639" y="95169"/>
                  <a:pt x="574146" y="69515"/>
                  <a:pt x="557483" y="48689"/>
                </a:cubicBezTo>
                <a:close/>
                <a:moveTo>
                  <a:pt x="403682" y="258"/>
                </a:moveTo>
                <a:cubicBezTo>
                  <a:pt x="392720" y="-2395"/>
                  <a:pt x="387765" y="16219"/>
                  <a:pt x="399780" y="18960"/>
                </a:cubicBezTo>
                <a:cubicBezTo>
                  <a:pt x="493595" y="37946"/>
                  <a:pt x="532160" y="149148"/>
                  <a:pt x="535120" y="227659"/>
                </a:cubicBezTo>
                <a:cubicBezTo>
                  <a:pt x="535076" y="232018"/>
                  <a:pt x="538562" y="235590"/>
                  <a:pt x="542925" y="235633"/>
                </a:cubicBezTo>
                <a:cubicBezTo>
                  <a:pt x="543122" y="235636"/>
                  <a:pt x="543320" y="235631"/>
                  <a:pt x="543517" y="235618"/>
                </a:cubicBezTo>
                <a:cubicBezTo>
                  <a:pt x="546499" y="235695"/>
                  <a:pt x="549371" y="234555"/>
                  <a:pt x="551497" y="232461"/>
                </a:cubicBezTo>
                <a:cubicBezTo>
                  <a:pt x="553208" y="230630"/>
                  <a:pt x="554062" y="228157"/>
                  <a:pt x="553822" y="225664"/>
                </a:cubicBezTo>
                <a:cubicBezTo>
                  <a:pt x="551629" y="188393"/>
                  <a:pt x="542859" y="133800"/>
                  <a:pt x="514993" y="85610"/>
                </a:cubicBezTo>
                <a:cubicBezTo>
                  <a:pt x="488442" y="39898"/>
                  <a:pt x="451017" y="11220"/>
                  <a:pt x="403682" y="258"/>
                </a:cubicBezTo>
                <a:close/>
                <a:moveTo>
                  <a:pt x="431548" y="75240"/>
                </a:moveTo>
                <a:cubicBezTo>
                  <a:pt x="312936" y="-26709"/>
                  <a:pt x="83934" y="43559"/>
                  <a:pt x="55323" y="204968"/>
                </a:cubicBezTo>
                <a:cubicBezTo>
                  <a:pt x="46553" y="255569"/>
                  <a:pt x="59708" y="304373"/>
                  <a:pt x="92134" y="342369"/>
                </a:cubicBezTo>
                <a:cubicBezTo>
                  <a:pt x="111406" y="364995"/>
                  <a:pt x="133352" y="384398"/>
                  <a:pt x="147757" y="411431"/>
                </a:cubicBezTo>
                <a:cubicBezTo>
                  <a:pt x="162161" y="438464"/>
                  <a:pt x="168498" y="469312"/>
                  <a:pt x="166524" y="502681"/>
                </a:cubicBezTo>
                <a:cubicBezTo>
                  <a:pt x="166480" y="503654"/>
                  <a:pt x="165998" y="504556"/>
                  <a:pt x="165209" y="505137"/>
                </a:cubicBezTo>
                <a:cubicBezTo>
                  <a:pt x="161986" y="507785"/>
                  <a:pt x="160495" y="512012"/>
                  <a:pt x="161350" y="516099"/>
                </a:cubicBezTo>
                <a:cubicBezTo>
                  <a:pt x="161964" y="519442"/>
                  <a:pt x="164573" y="522060"/>
                  <a:pt x="167928" y="522676"/>
                </a:cubicBezTo>
                <a:cubicBezTo>
                  <a:pt x="215043" y="533845"/>
                  <a:pt x="263124" y="540387"/>
                  <a:pt x="311511" y="542211"/>
                </a:cubicBezTo>
                <a:cubicBezTo>
                  <a:pt x="350011" y="543022"/>
                  <a:pt x="388510" y="548218"/>
                  <a:pt x="425651" y="525855"/>
                </a:cubicBezTo>
                <a:cubicBezTo>
                  <a:pt x="429180" y="523911"/>
                  <a:pt x="430847" y="519741"/>
                  <a:pt x="429619" y="515902"/>
                </a:cubicBezTo>
                <a:cubicBezTo>
                  <a:pt x="428610" y="511990"/>
                  <a:pt x="425190" y="509184"/>
                  <a:pt x="421156" y="508973"/>
                </a:cubicBezTo>
                <a:cubicBezTo>
                  <a:pt x="418656" y="508601"/>
                  <a:pt x="416004" y="511626"/>
                  <a:pt x="413526" y="510048"/>
                </a:cubicBezTo>
                <a:cubicBezTo>
                  <a:pt x="412518" y="509440"/>
                  <a:pt x="411926" y="508346"/>
                  <a:pt x="411948" y="507176"/>
                </a:cubicBezTo>
                <a:cubicBezTo>
                  <a:pt x="412452" y="477012"/>
                  <a:pt x="419906" y="447368"/>
                  <a:pt x="433719" y="420552"/>
                </a:cubicBezTo>
                <a:cubicBezTo>
                  <a:pt x="441458" y="405731"/>
                  <a:pt x="451697" y="392642"/>
                  <a:pt x="461607" y="379969"/>
                </a:cubicBezTo>
                <a:cubicBezTo>
                  <a:pt x="467856" y="371989"/>
                  <a:pt x="474323" y="363723"/>
                  <a:pt x="480045" y="355151"/>
                </a:cubicBezTo>
                <a:cubicBezTo>
                  <a:pt x="530231" y="279708"/>
                  <a:pt x="512033" y="136629"/>
                  <a:pt x="431548" y="75240"/>
                </a:cubicBezTo>
                <a:close/>
                <a:moveTo>
                  <a:pt x="334116" y="324171"/>
                </a:moveTo>
                <a:cubicBezTo>
                  <a:pt x="324644" y="390296"/>
                  <a:pt x="323548" y="458108"/>
                  <a:pt x="320961" y="523312"/>
                </a:cubicBezTo>
                <a:cubicBezTo>
                  <a:pt x="320303" y="523941"/>
                  <a:pt x="319404" y="524268"/>
                  <a:pt x="318483" y="524211"/>
                </a:cubicBezTo>
                <a:cubicBezTo>
                  <a:pt x="310788" y="523685"/>
                  <a:pt x="302873" y="523027"/>
                  <a:pt x="295419" y="522567"/>
                </a:cubicBezTo>
                <a:cubicBezTo>
                  <a:pt x="285224" y="521909"/>
                  <a:pt x="274832" y="520988"/>
                  <a:pt x="263694" y="519760"/>
                </a:cubicBezTo>
                <a:cubicBezTo>
                  <a:pt x="262006" y="519589"/>
                  <a:pt x="260734" y="518149"/>
                  <a:pt x="260756" y="516450"/>
                </a:cubicBezTo>
                <a:cubicBezTo>
                  <a:pt x="256108" y="449957"/>
                  <a:pt x="246001" y="383960"/>
                  <a:pt x="230522" y="319129"/>
                </a:cubicBezTo>
                <a:cubicBezTo>
                  <a:pt x="230127" y="317344"/>
                  <a:pt x="231245" y="315575"/>
                  <a:pt x="233021" y="315174"/>
                </a:cubicBezTo>
                <a:cubicBezTo>
                  <a:pt x="233263" y="315123"/>
                  <a:pt x="233482" y="315097"/>
                  <a:pt x="233723" y="315095"/>
                </a:cubicBezTo>
                <a:cubicBezTo>
                  <a:pt x="235170" y="315095"/>
                  <a:pt x="236639" y="315270"/>
                  <a:pt x="238108" y="315270"/>
                </a:cubicBezTo>
                <a:cubicBezTo>
                  <a:pt x="248654" y="315443"/>
                  <a:pt x="258914" y="311896"/>
                  <a:pt x="267114" y="305250"/>
                </a:cubicBezTo>
                <a:cubicBezTo>
                  <a:pt x="268342" y="304255"/>
                  <a:pt x="270074" y="304255"/>
                  <a:pt x="271302" y="305250"/>
                </a:cubicBezTo>
                <a:cubicBezTo>
                  <a:pt x="284128" y="315555"/>
                  <a:pt x="301338" y="320773"/>
                  <a:pt x="322452" y="320773"/>
                </a:cubicBezTo>
                <a:cubicBezTo>
                  <a:pt x="326003" y="321321"/>
                  <a:pt x="334291" y="318164"/>
                  <a:pt x="334116" y="324171"/>
                </a:cubicBezTo>
                <a:close/>
                <a:moveTo>
                  <a:pt x="269811" y="253245"/>
                </a:moveTo>
                <a:cubicBezTo>
                  <a:pt x="271214" y="252283"/>
                  <a:pt x="273100" y="252539"/>
                  <a:pt x="274196" y="253837"/>
                </a:cubicBezTo>
                <a:cubicBezTo>
                  <a:pt x="276783" y="256863"/>
                  <a:pt x="276892" y="261292"/>
                  <a:pt x="274481" y="266992"/>
                </a:cubicBezTo>
                <a:cubicBezTo>
                  <a:pt x="273779" y="268665"/>
                  <a:pt x="271850" y="269452"/>
                  <a:pt x="270183" y="268746"/>
                </a:cubicBezTo>
                <a:cubicBezTo>
                  <a:pt x="269504" y="268468"/>
                  <a:pt x="268956" y="267983"/>
                  <a:pt x="268605" y="267365"/>
                </a:cubicBezTo>
                <a:cubicBezTo>
                  <a:pt x="263694" y="259033"/>
                  <a:pt x="267268" y="254934"/>
                  <a:pt x="269811" y="253245"/>
                </a:cubicBezTo>
                <a:close/>
                <a:moveTo>
                  <a:pt x="478971" y="317945"/>
                </a:moveTo>
                <a:cubicBezTo>
                  <a:pt x="470201" y="344035"/>
                  <a:pt x="451127" y="362759"/>
                  <a:pt x="435539" y="384157"/>
                </a:cubicBezTo>
                <a:cubicBezTo>
                  <a:pt x="407300" y="422707"/>
                  <a:pt x="392523" y="469481"/>
                  <a:pt x="393487" y="517261"/>
                </a:cubicBezTo>
                <a:cubicBezTo>
                  <a:pt x="393750" y="518936"/>
                  <a:pt x="392698" y="520536"/>
                  <a:pt x="391054" y="520966"/>
                </a:cubicBezTo>
                <a:cubicBezTo>
                  <a:pt x="377241" y="524161"/>
                  <a:pt x="363100" y="525634"/>
                  <a:pt x="348937" y="525351"/>
                </a:cubicBezTo>
                <a:cubicBezTo>
                  <a:pt x="345473" y="525351"/>
                  <a:pt x="339641" y="526338"/>
                  <a:pt x="340561" y="520966"/>
                </a:cubicBezTo>
                <a:cubicBezTo>
                  <a:pt x="340145" y="453831"/>
                  <a:pt x="344332" y="386744"/>
                  <a:pt x="353102" y="320181"/>
                </a:cubicBezTo>
                <a:cubicBezTo>
                  <a:pt x="353431" y="315796"/>
                  <a:pt x="359942" y="316695"/>
                  <a:pt x="363056" y="315423"/>
                </a:cubicBezTo>
                <a:cubicBezTo>
                  <a:pt x="374566" y="312310"/>
                  <a:pt x="368669" y="297182"/>
                  <a:pt x="359855" y="297643"/>
                </a:cubicBezTo>
                <a:cubicBezTo>
                  <a:pt x="341175" y="301567"/>
                  <a:pt x="314603" y="306675"/>
                  <a:pt x="295068" y="297029"/>
                </a:cubicBezTo>
                <a:cubicBezTo>
                  <a:pt x="291100" y="295229"/>
                  <a:pt x="287372" y="292953"/>
                  <a:pt x="283952" y="290254"/>
                </a:cubicBezTo>
                <a:cubicBezTo>
                  <a:pt x="282593" y="289206"/>
                  <a:pt x="282286" y="287294"/>
                  <a:pt x="283228" y="285869"/>
                </a:cubicBezTo>
                <a:cubicBezTo>
                  <a:pt x="293402" y="269864"/>
                  <a:pt x="297633" y="254144"/>
                  <a:pt x="294586" y="243818"/>
                </a:cubicBezTo>
                <a:cubicBezTo>
                  <a:pt x="292393" y="235662"/>
                  <a:pt x="283623" y="229698"/>
                  <a:pt x="275029" y="229720"/>
                </a:cubicBezTo>
                <a:cubicBezTo>
                  <a:pt x="265733" y="229720"/>
                  <a:pt x="256590" y="235991"/>
                  <a:pt x="252249" y="245331"/>
                </a:cubicBezTo>
                <a:cubicBezTo>
                  <a:pt x="245672" y="259560"/>
                  <a:pt x="249859" y="276288"/>
                  <a:pt x="256020" y="287206"/>
                </a:cubicBezTo>
                <a:cubicBezTo>
                  <a:pt x="256810" y="288616"/>
                  <a:pt x="256459" y="290392"/>
                  <a:pt x="255187" y="291394"/>
                </a:cubicBezTo>
                <a:cubicBezTo>
                  <a:pt x="250539" y="294950"/>
                  <a:pt x="244817" y="296785"/>
                  <a:pt x="238963" y="296590"/>
                </a:cubicBezTo>
                <a:cubicBezTo>
                  <a:pt x="226707" y="296912"/>
                  <a:pt x="215723" y="289024"/>
                  <a:pt x="212127" y="277297"/>
                </a:cubicBezTo>
                <a:cubicBezTo>
                  <a:pt x="211491" y="273854"/>
                  <a:pt x="208444" y="271397"/>
                  <a:pt x="204936" y="271509"/>
                </a:cubicBezTo>
                <a:cubicBezTo>
                  <a:pt x="201341" y="271592"/>
                  <a:pt x="197986" y="273302"/>
                  <a:pt x="195815" y="276157"/>
                </a:cubicBezTo>
                <a:cubicBezTo>
                  <a:pt x="189764" y="284093"/>
                  <a:pt x="200858" y="298914"/>
                  <a:pt x="207458" y="304351"/>
                </a:cubicBezTo>
                <a:cubicBezTo>
                  <a:pt x="209277" y="305689"/>
                  <a:pt x="208268" y="308364"/>
                  <a:pt x="208860" y="310096"/>
                </a:cubicBezTo>
                <a:cubicBezTo>
                  <a:pt x="224471" y="376768"/>
                  <a:pt x="239270" y="447015"/>
                  <a:pt x="240717" y="515573"/>
                </a:cubicBezTo>
                <a:cubicBezTo>
                  <a:pt x="239993" y="516254"/>
                  <a:pt x="238985" y="516561"/>
                  <a:pt x="237998" y="516406"/>
                </a:cubicBezTo>
                <a:cubicBezTo>
                  <a:pt x="221051" y="513950"/>
                  <a:pt x="203971" y="510881"/>
                  <a:pt x="187243" y="507263"/>
                </a:cubicBezTo>
                <a:cubicBezTo>
                  <a:pt x="185445" y="506853"/>
                  <a:pt x="184327" y="505064"/>
                  <a:pt x="184743" y="503271"/>
                </a:cubicBezTo>
                <a:cubicBezTo>
                  <a:pt x="184743" y="503264"/>
                  <a:pt x="184743" y="503258"/>
                  <a:pt x="184743" y="503251"/>
                </a:cubicBezTo>
                <a:cubicBezTo>
                  <a:pt x="189128" y="453088"/>
                  <a:pt x="172027" y="403538"/>
                  <a:pt x="138351" y="364491"/>
                </a:cubicBezTo>
                <a:cubicBezTo>
                  <a:pt x="121272" y="344758"/>
                  <a:pt x="101847" y="327526"/>
                  <a:pt x="88583" y="304373"/>
                </a:cubicBezTo>
                <a:cubicBezTo>
                  <a:pt x="76480" y="282423"/>
                  <a:pt x="70473" y="257630"/>
                  <a:pt x="71174" y="232571"/>
                </a:cubicBezTo>
                <a:cubicBezTo>
                  <a:pt x="72928" y="120448"/>
                  <a:pt x="178451" y="56078"/>
                  <a:pt x="275073" y="47045"/>
                </a:cubicBezTo>
                <a:cubicBezTo>
                  <a:pt x="428588" y="33145"/>
                  <a:pt x="520649" y="175808"/>
                  <a:pt x="478971" y="317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 name="Google Shape;20;g1037e35e0a9_0_196"/>
          <p:cNvSpPr/>
          <p:nvPr/>
        </p:nvSpPr>
        <p:spPr>
          <a:xfrm rot="-5400000">
            <a:off x="546000" y="3237680"/>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 name="Google Shape;21;g1037e35e0a9_0_196"/>
          <p:cNvSpPr/>
          <p:nvPr/>
        </p:nvSpPr>
        <p:spPr>
          <a:xfrm rot="1737742">
            <a:off x="7950210" y="3938411"/>
            <a:ext cx="211749" cy="2681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3"/>
        <p:cNvGrpSpPr/>
        <p:nvPr/>
      </p:nvGrpSpPr>
      <p:grpSpPr>
        <a:xfrm>
          <a:off x="0" y="0"/>
          <a:ext cx="0" cy="0"/>
          <a:chOff x="0" y="0"/>
          <a:chExt cx="0" cy="0"/>
        </a:xfrm>
      </p:grpSpPr>
      <p:sp>
        <p:nvSpPr>
          <p:cNvPr id="134" name="Google Shape;134;g1037e35e0a9_0_320"/>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g1037e35e0a9_0_320"/>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g1037e35e0a9_0_320"/>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 name="Google Shape;137;g1037e35e0a9_0_320"/>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3400"/>
              <a:buNone/>
              <a:defRPr/>
            </a:lvl1pPr>
            <a:lvl2pPr lvl="1" algn="l" rtl="0">
              <a:lnSpc>
                <a:spcPct val="90000"/>
              </a:lnSpc>
              <a:spcBef>
                <a:spcPts val="0"/>
              </a:spcBef>
              <a:spcAft>
                <a:spcPts val="0"/>
              </a:spcAft>
              <a:buSzPts val="3400"/>
              <a:buNone/>
              <a:defRPr/>
            </a:lvl2pPr>
            <a:lvl3pPr lvl="2" algn="l" rtl="0">
              <a:lnSpc>
                <a:spcPct val="90000"/>
              </a:lnSpc>
              <a:spcBef>
                <a:spcPts val="0"/>
              </a:spcBef>
              <a:spcAft>
                <a:spcPts val="0"/>
              </a:spcAft>
              <a:buSzPts val="3400"/>
              <a:buNone/>
              <a:defRPr/>
            </a:lvl3pPr>
            <a:lvl4pPr lvl="3" algn="l" rtl="0">
              <a:lnSpc>
                <a:spcPct val="90000"/>
              </a:lnSpc>
              <a:spcBef>
                <a:spcPts val="0"/>
              </a:spcBef>
              <a:spcAft>
                <a:spcPts val="0"/>
              </a:spcAft>
              <a:buSzPts val="3400"/>
              <a:buNone/>
              <a:defRPr/>
            </a:lvl4pPr>
            <a:lvl5pPr lvl="4" algn="l" rtl="0">
              <a:lnSpc>
                <a:spcPct val="90000"/>
              </a:lnSpc>
              <a:spcBef>
                <a:spcPts val="0"/>
              </a:spcBef>
              <a:spcAft>
                <a:spcPts val="0"/>
              </a:spcAft>
              <a:buSzPts val="3400"/>
              <a:buNone/>
              <a:defRPr/>
            </a:lvl5pPr>
            <a:lvl6pPr lvl="5" algn="l" rtl="0">
              <a:lnSpc>
                <a:spcPct val="90000"/>
              </a:lnSpc>
              <a:spcBef>
                <a:spcPts val="0"/>
              </a:spcBef>
              <a:spcAft>
                <a:spcPts val="0"/>
              </a:spcAft>
              <a:buSzPts val="3400"/>
              <a:buNone/>
              <a:defRPr/>
            </a:lvl6pPr>
            <a:lvl7pPr lvl="6" algn="l" rtl="0">
              <a:lnSpc>
                <a:spcPct val="90000"/>
              </a:lnSpc>
              <a:spcBef>
                <a:spcPts val="0"/>
              </a:spcBef>
              <a:spcAft>
                <a:spcPts val="0"/>
              </a:spcAft>
              <a:buSzPts val="3400"/>
              <a:buNone/>
              <a:defRPr/>
            </a:lvl7pPr>
            <a:lvl8pPr lvl="7" algn="l" rtl="0">
              <a:lnSpc>
                <a:spcPct val="90000"/>
              </a:lnSpc>
              <a:spcBef>
                <a:spcPts val="0"/>
              </a:spcBef>
              <a:spcAft>
                <a:spcPts val="0"/>
              </a:spcAft>
              <a:buSzPts val="3400"/>
              <a:buNone/>
              <a:defRPr/>
            </a:lvl8pPr>
            <a:lvl9pPr lvl="8" algn="l" rtl="0">
              <a:lnSpc>
                <a:spcPct val="90000"/>
              </a:lnSpc>
              <a:spcBef>
                <a:spcPts val="0"/>
              </a:spcBef>
              <a:spcAft>
                <a:spcPts val="0"/>
              </a:spcAft>
              <a:buSzPts val="3400"/>
              <a:buNone/>
              <a:defRPr/>
            </a:lvl9pPr>
          </a:lstStyle>
          <a:p>
            <a:endParaRPr/>
          </a:p>
        </p:txBody>
      </p:sp>
      <p:sp>
        <p:nvSpPr>
          <p:cNvPr id="138" name="Google Shape;138;g1037e35e0a9_0_320"/>
          <p:cNvSpPr txBox="1">
            <a:spLocks noGrp="1"/>
          </p:cNvSpPr>
          <p:nvPr>
            <p:ph type="body" idx="1"/>
          </p:nvPr>
        </p:nvSpPr>
        <p:spPr>
          <a:xfrm>
            <a:off x="1188175" y="1506350"/>
            <a:ext cx="2001900" cy="27891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0"/>
              </a:spcBef>
              <a:spcAft>
                <a:spcPts val="0"/>
              </a:spcAft>
              <a:buSzPts val="1800"/>
              <a:buChar char="✗"/>
              <a:defRPr sz="1800"/>
            </a:lvl1pPr>
            <a:lvl2pPr marL="914400" lvl="1" indent="-342900" algn="l" rtl="0">
              <a:lnSpc>
                <a:spcPct val="100000"/>
              </a:lnSpc>
              <a:spcBef>
                <a:spcPts val="1000"/>
              </a:spcBef>
              <a:spcAft>
                <a:spcPts val="0"/>
              </a:spcAft>
              <a:buSzPts val="1800"/>
              <a:buChar char="✗"/>
              <a:defRPr sz="1800"/>
            </a:lvl2pPr>
            <a:lvl3pPr marL="1371600" lvl="2" indent="-342900" algn="l" rtl="0">
              <a:lnSpc>
                <a:spcPct val="100000"/>
              </a:lnSpc>
              <a:spcBef>
                <a:spcPts val="1000"/>
              </a:spcBef>
              <a:spcAft>
                <a:spcPts val="0"/>
              </a:spcAft>
              <a:buSzPts val="1800"/>
              <a:buChar char="■"/>
              <a:defRPr sz="1800"/>
            </a:lvl3pPr>
            <a:lvl4pPr marL="1828800" lvl="3" indent="-342900" algn="l" rtl="0">
              <a:lnSpc>
                <a:spcPct val="100000"/>
              </a:lnSpc>
              <a:spcBef>
                <a:spcPts val="1000"/>
              </a:spcBef>
              <a:spcAft>
                <a:spcPts val="0"/>
              </a:spcAft>
              <a:buSzPts val="1800"/>
              <a:buChar char="●"/>
              <a:defRPr sz="1800"/>
            </a:lvl4pPr>
            <a:lvl5pPr marL="2286000" lvl="4" indent="-342900" algn="l" rtl="0">
              <a:lnSpc>
                <a:spcPct val="100000"/>
              </a:lnSpc>
              <a:spcBef>
                <a:spcPts val="1000"/>
              </a:spcBef>
              <a:spcAft>
                <a:spcPts val="0"/>
              </a:spcAft>
              <a:buSzPts val="1800"/>
              <a:buChar char="○"/>
              <a:defRPr sz="18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1000"/>
              </a:spcAft>
              <a:buSzPts val="1800"/>
              <a:buChar char="■"/>
              <a:defRPr sz="1800"/>
            </a:lvl9pPr>
          </a:lstStyle>
          <a:p>
            <a:endParaRPr/>
          </a:p>
        </p:txBody>
      </p:sp>
      <p:sp>
        <p:nvSpPr>
          <p:cNvPr id="139" name="Google Shape;139;g1037e35e0a9_0_320"/>
          <p:cNvSpPr txBox="1">
            <a:spLocks noGrp="1"/>
          </p:cNvSpPr>
          <p:nvPr>
            <p:ph type="body" idx="2"/>
          </p:nvPr>
        </p:nvSpPr>
        <p:spPr>
          <a:xfrm>
            <a:off x="3400388" y="1506350"/>
            <a:ext cx="2001900" cy="27891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0"/>
              </a:spcBef>
              <a:spcAft>
                <a:spcPts val="0"/>
              </a:spcAft>
              <a:buSzPts val="1800"/>
              <a:buChar char="✗"/>
              <a:defRPr sz="1800"/>
            </a:lvl1pPr>
            <a:lvl2pPr marL="914400" lvl="1" indent="-342900" algn="l" rtl="0">
              <a:lnSpc>
                <a:spcPct val="100000"/>
              </a:lnSpc>
              <a:spcBef>
                <a:spcPts val="1000"/>
              </a:spcBef>
              <a:spcAft>
                <a:spcPts val="0"/>
              </a:spcAft>
              <a:buSzPts val="1800"/>
              <a:buChar char="✗"/>
              <a:defRPr sz="1800"/>
            </a:lvl2pPr>
            <a:lvl3pPr marL="1371600" lvl="2" indent="-342900" algn="l" rtl="0">
              <a:lnSpc>
                <a:spcPct val="100000"/>
              </a:lnSpc>
              <a:spcBef>
                <a:spcPts val="1000"/>
              </a:spcBef>
              <a:spcAft>
                <a:spcPts val="0"/>
              </a:spcAft>
              <a:buSzPts val="1800"/>
              <a:buChar char="■"/>
              <a:defRPr sz="1800"/>
            </a:lvl3pPr>
            <a:lvl4pPr marL="1828800" lvl="3" indent="-342900" algn="l" rtl="0">
              <a:lnSpc>
                <a:spcPct val="100000"/>
              </a:lnSpc>
              <a:spcBef>
                <a:spcPts val="1000"/>
              </a:spcBef>
              <a:spcAft>
                <a:spcPts val="0"/>
              </a:spcAft>
              <a:buSzPts val="1800"/>
              <a:buChar char="●"/>
              <a:defRPr sz="1800"/>
            </a:lvl4pPr>
            <a:lvl5pPr marL="2286000" lvl="4" indent="-342900" algn="l" rtl="0">
              <a:lnSpc>
                <a:spcPct val="100000"/>
              </a:lnSpc>
              <a:spcBef>
                <a:spcPts val="1000"/>
              </a:spcBef>
              <a:spcAft>
                <a:spcPts val="0"/>
              </a:spcAft>
              <a:buSzPts val="1800"/>
              <a:buChar char="○"/>
              <a:defRPr sz="18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1000"/>
              </a:spcAft>
              <a:buSzPts val="1800"/>
              <a:buChar char="■"/>
              <a:defRPr sz="1800"/>
            </a:lvl9pPr>
          </a:lstStyle>
          <a:p>
            <a:endParaRPr/>
          </a:p>
        </p:txBody>
      </p:sp>
      <p:sp>
        <p:nvSpPr>
          <p:cNvPr id="140" name="Google Shape;140;g1037e35e0a9_0_320"/>
          <p:cNvSpPr txBox="1">
            <a:spLocks noGrp="1"/>
          </p:cNvSpPr>
          <p:nvPr>
            <p:ph type="body" idx="3"/>
          </p:nvPr>
        </p:nvSpPr>
        <p:spPr>
          <a:xfrm>
            <a:off x="5612601" y="1506350"/>
            <a:ext cx="2001900" cy="27891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0"/>
              </a:spcBef>
              <a:spcAft>
                <a:spcPts val="0"/>
              </a:spcAft>
              <a:buSzPts val="1800"/>
              <a:buChar char="✗"/>
              <a:defRPr sz="1800"/>
            </a:lvl1pPr>
            <a:lvl2pPr marL="914400" lvl="1" indent="-342900" algn="l" rtl="0">
              <a:lnSpc>
                <a:spcPct val="100000"/>
              </a:lnSpc>
              <a:spcBef>
                <a:spcPts val="1000"/>
              </a:spcBef>
              <a:spcAft>
                <a:spcPts val="0"/>
              </a:spcAft>
              <a:buSzPts val="1800"/>
              <a:buChar char="✗"/>
              <a:defRPr sz="1800"/>
            </a:lvl2pPr>
            <a:lvl3pPr marL="1371600" lvl="2" indent="-342900" algn="l" rtl="0">
              <a:lnSpc>
                <a:spcPct val="100000"/>
              </a:lnSpc>
              <a:spcBef>
                <a:spcPts val="1000"/>
              </a:spcBef>
              <a:spcAft>
                <a:spcPts val="0"/>
              </a:spcAft>
              <a:buSzPts val="1800"/>
              <a:buChar char="■"/>
              <a:defRPr sz="1800"/>
            </a:lvl3pPr>
            <a:lvl4pPr marL="1828800" lvl="3" indent="-342900" algn="l" rtl="0">
              <a:lnSpc>
                <a:spcPct val="100000"/>
              </a:lnSpc>
              <a:spcBef>
                <a:spcPts val="1000"/>
              </a:spcBef>
              <a:spcAft>
                <a:spcPts val="0"/>
              </a:spcAft>
              <a:buSzPts val="1800"/>
              <a:buChar char="●"/>
              <a:defRPr sz="1800"/>
            </a:lvl4pPr>
            <a:lvl5pPr marL="2286000" lvl="4" indent="-342900" algn="l" rtl="0">
              <a:lnSpc>
                <a:spcPct val="100000"/>
              </a:lnSpc>
              <a:spcBef>
                <a:spcPts val="1000"/>
              </a:spcBef>
              <a:spcAft>
                <a:spcPts val="0"/>
              </a:spcAft>
              <a:buSzPts val="1800"/>
              <a:buChar char="○"/>
              <a:defRPr sz="1800"/>
            </a:lvl5pPr>
            <a:lvl6pPr marL="2743200" lvl="5" indent="-342900" algn="l" rtl="0">
              <a:lnSpc>
                <a:spcPct val="100000"/>
              </a:lnSpc>
              <a:spcBef>
                <a:spcPts val="1000"/>
              </a:spcBef>
              <a:spcAft>
                <a:spcPts val="0"/>
              </a:spcAft>
              <a:buSzPts val="1800"/>
              <a:buChar char="■"/>
              <a:defRPr sz="1800"/>
            </a:lvl6pPr>
            <a:lvl7pPr marL="3200400" lvl="6" indent="-342900" algn="l" rtl="0">
              <a:lnSpc>
                <a:spcPct val="100000"/>
              </a:lnSpc>
              <a:spcBef>
                <a:spcPts val="1000"/>
              </a:spcBef>
              <a:spcAft>
                <a:spcPts val="0"/>
              </a:spcAft>
              <a:buSzPts val="1800"/>
              <a:buChar char="●"/>
              <a:defRPr sz="1800"/>
            </a:lvl7pPr>
            <a:lvl8pPr marL="3657600" lvl="7" indent="-342900" algn="l" rtl="0">
              <a:lnSpc>
                <a:spcPct val="100000"/>
              </a:lnSpc>
              <a:spcBef>
                <a:spcPts val="1000"/>
              </a:spcBef>
              <a:spcAft>
                <a:spcPts val="0"/>
              </a:spcAft>
              <a:buSzPts val="1800"/>
              <a:buChar char="○"/>
              <a:defRPr sz="1800"/>
            </a:lvl8pPr>
            <a:lvl9pPr marL="4114800" lvl="8" indent="-342900" algn="l" rtl="0">
              <a:lnSpc>
                <a:spcPct val="100000"/>
              </a:lnSpc>
              <a:spcBef>
                <a:spcPts val="1000"/>
              </a:spcBef>
              <a:spcAft>
                <a:spcPts val="1000"/>
              </a:spcAft>
              <a:buSzPts val="1800"/>
              <a:buChar char="■"/>
              <a:defRPr sz="1800"/>
            </a:lvl9pPr>
          </a:lstStyle>
          <a:p>
            <a:endParaRPr/>
          </a:p>
        </p:txBody>
      </p:sp>
      <p:sp>
        <p:nvSpPr>
          <p:cNvPr id="141" name="Google Shape;141;g1037e35e0a9_0_32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g1037e35e0a9_0_320"/>
          <p:cNvSpPr/>
          <p:nvPr/>
        </p:nvSpPr>
        <p:spPr>
          <a:xfrm rot="10338673">
            <a:off x="8747978" y="1166276"/>
            <a:ext cx="113410" cy="95472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g1037e35e0a9_0_320"/>
          <p:cNvSpPr/>
          <p:nvPr/>
        </p:nvSpPr>
        <p:spPr>
          <a:xfrm rot="10338673">
            <a:off x="8873347" y="1615233"/>
            <a:ext cx="80494" cy="39932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g1037e35e0a9_0_320"/>
          <p:cNvSpPr/>
          <p:nvPr/>
        </p:nvSpPr>
        <p:spPr>
          <a:xfrm>
            <a:off x="3152266" y="3811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g1037e35e0a9_0_320"/>
          <p:cNvSpPr/>
          <p:nvPr/>
        </p:nvSpPr>
        <p:spPr>
          <a:xfrm>
            <a:off x="4094271" y="4119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 name="Google Shape;146;g1037e35e0a9_0_320"/>
          <p:cNvSpPr/>
          <p:nvPr/>
        </p:nvSpPr>
        <p:spPr>
          <a:xfrm>
            <a:off x="4264152" y="4115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7" name="Google Shape;147;g1037e35e0a9_0_320"/>
          <p:cNvSpPr/>
          <p:nvPr/>
        </p:nvSpPr>
        <p:spPr>
          <a:xfrm rot="5534346">
            <a:off x="22341" y="3409311"/>
            <a:ext cx="681569" cy="214495"/>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8" name="Google Shape;148;g1037e35e0a9_0_320"/>
          <p:cNvSpPr/>
          <p:nvPr/>
        </p:nvSpPr>
        <p:spPr>
          <a:xfrm>
            <a:off x="6092030" y="4766054"/>
            <a:ext cx="880619" cy="47277"/>
          </a:xfrm>
          <a:custGeom>
            <a:avLst/>
            <a:gdLst/>
            <a:ahLst/>
            <a:cxnLst/>
            <a:rect l="l" t="t" r="r" b="b"/>
            <a:pathLst>
              <a:path w="417355" h="22406" extrusionOk="0">
                <a:moveTo>
                  <a:pt x="409929" y="3189"/>
                </a:moveTo>
                <a:lnTo>
                  <a:pt x="209122" y="5951"/>
                </a:lnTo>
                <a:cubicBezTo>
                  <a:pt x="142580" y="6872"/>
                  <a:pt x="74658" y="11476"/>
                  <a:pt x="8775" y="119"/>
                </a:cubicBezTo>
                <a:cubicBezTo>
                  <a:pt x="-302" y="-1459"/>
                  <a:pt x="-3897" y="13142"/>
                  <a:pt x="5618" y="14787"/>
                </a:cubicBezTo>
                <a:cubicBezTo>
                  <a:pt x="71391" y="26122"/>
                  <a:pt x="139029" y="21715"/>
                  <a:pt x="205351" y="20794"/>
                </a:cubicBezTo>
                <a:lnTo>
                  <a:pt x="410521" y="17966"/>
                </a:lnTo>
                <a:cubicBezTo>
                  <a:pt x="419817" y="17747"/>
                  <a:pt x="419641" y="2969"/>
                  <a:pt x="409929" y="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9" name="Google Shape;149;g1037e35e0a9_0_320"/>
          <p:cNvSpPr/>
          <p:nvPr/>
        </p:nvSpPr>
        <p:spPr>
          <a:xfrm>
            <a:off x="6467384" y="4872362"/>
            <a:ext cx="285390" cy="35142"/>
          </a:xfrm>
          <a:custGeom>
            <a:avLst/>
            <a:gdLst/>
            <a:ahLst/>
            <a:cxnLst/>
            <a:rect l="l" t="t" r="r" b="b"/>
            <a:pathLst>
              <a:path w="135256" h="16655" extrusionOk="0">
                <a:moveTo>
                  <a:pt x="129610" y="810"/>
                </a:moveTo>
                <a:cubicBezTo>
                  <a:pt x="88677" y="-549"/>
                  <a:pt x="47766" y="-198"/>
                  <a:pt x="6832" y="1863"/>
                </a:cubicBezTo>
                <a:cubicBezTo>
                  <a:pt x="-2442" y="2345"/>
                  <a:pt x="-2310" y="17210"/>
                  <a:pt x="7446" y="16640"/>
                </a:cubicBezTo>
                <a:cubicBezTo>
                  <a:pt x="47130" y="14601"/>
                  <a:pt x="86835" y="14228"/>
                  <a:pt x="126562" y="15478"/>
                </a:cubicBezTo>
                <a:cubicBezTo>
                  <a:pt x="135507" y="15785"/>
                  <a:pt x="139191" y="1117"/>
                  <a:pt x="129610" y="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sp>
        <p:nvSpPr>
          <p:cNvPr id="151" name="Google Shape;151;g1037e35e0a9_0_337"/>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 name="Google Shape;152;g1037e35e0a9_0_337"/>
          <p:cNvSpPr/>
          <p:nvPr/>
        </p:nvSpPr>
        <p:spPr>
          <a:xfrm>
            <a:off x="642525" y="4216625"/>
            <a:ext cx="5890324" cy="562639"/>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g1037e35e0a9_0_337"/>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4" name="Google Shape;154;g1037e35e0a9_0_337"/>
          <p:cNvSpPr txBox="1">
            <a:spLocks noGrp="1"/>
          </p:cNvSpPr>
          <p:nvPr>
            <p:ph type="body" idx="1"/>
          </p:nvPr>
        </p:nvSpPr>
        <p:spPr>
          <a:xfrm>
            <a:off x="823076" y="4261808"/>
            <a:ext cx="5522700" cy="3912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0"/>
              </a:spcBef>
              <a:spcAft>
                <a:spcPts val="0"/>
              </a:spcAft>
              <a:buSzPts val="1600"/>
              <a:buNone/>
              <a:defRPr sz="1600"/>
            </a:lvl1pPr>
          </a:lstStyle>
          <a:p>
            <a:endParaRPr/>
          </a:p>
        </p:txBody>
      </p:sp>
      <p:sp>
        <p:nvSpPr>
          <p:cNvPr id="155" name="Google Shape;155;g1037e35e0a9_0_33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g1037e35e0a9_0_337"/>
          <p:cNvSpPr/>
          <p:nvPr/>
        </p:nvSpPr>
        <p:spPr>
          <a:xfrm rot="5400000">
            <a:off x="31216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7" name="Google Shape;157;g1037e35e0a9_0_337"/>
          <p:cNvSpPr/>
          <p:nvPr/>
        </p:nvSpPr>
        <p:spPr>
          <a:xfrm rot="-9525180">
            <a:off x="252849" y="4358394"/>
            <a:ext cx="290510" cy="231333"/>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8" name="Google Shape;158;g1037e35e0a9_0_337"/>
          <p:cNvSpPr/>
          <p:nvPr/>
        </p:nvSpPr>
        <p:spPr>
          <a:xfrm rot="-9525180">
            <a:off x="217769" y="4512917"/>
            <a:ext cx="132490" cy="91286"/>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9" name="Google Shape;159;g1037e35e0a9_0_337"/>
          <p:cNvSpPr/>
          <p:nvPr/>
        </p:nvSpPr>
        <p:spPr>
          <a:xfrm rot="-167066">
            <a:off x="4934240" y="363639"/>
            <a:ext cx="888144" cy="61489"/>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 name="Google Shape;160;g1037e35e0a9_0_337"/>
          <p:cNvSpPr/>
          <p:nvPr/>
        </p:nvSpPr>
        <p:spPr>
          <a:xfrm rot="-167066">
            <a:off x="5876367" y="368207"/>
            <a:ext cx="86889"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g1037e35e0a9_0_337"/>
          <p:cNvSpPr/>
          <p:nvPr/>
        </p:nvSpPr>
        <p:spPr>
          <a:xfrm rot="-167066">
            <a:off x="6046138" y="354459"/>
            <a:ext cx="299726"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 name="Google Shape;162;g1037e35e0a9_0_337"/>
          <p:cNvSpPr/>
          <p:nvPr/>
        </p:nvSpPr>
        <p:spPr>
          <a:xfrm rot="5400000">
            <a:off x="8280263" y="2495763"/>
            <a:ext cx="850640" cy="154977"/>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letely Blank">
  <p:cSld name="CUSTOM_4">
    <p:spTree>
      <p:nvGrpSpPr>
        <p:cNvPr id="1" name="Shape 163"/>
        <p:cNvGrpSpPr/>
        <p:nvPr/>
      </p:nvGrpSpPr>
      <p:grpSpPr>
        <a:xfrm>
          <a:off x="0" y="0"/>
          <a:ext cx="0" cy="0"/>
          <a:chOff x="0" y="0"/>
          <a:chExt cx="0" cy="0"/>
        </a:xfrm>
      </p:grpSpPr>
      <p:sp>
        <p:nvSpPr>
          <p:cNvPr id="164" name="Google Shape;164;g1037e35e0a9_0_35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half">
  <p:cSld name="TITLE_AND_BODY_1">
    <p:spTree>
      <p:nvGrpSpPr>
        <p:cNvPr id="1" name="Shape 165"/>
        <p:cNvGrpSpPr/>
        <p:nvPr/>
      </p:nvGrpSpPr>
      <p:grpSpPr>
        <a:xfrm>
          <a:off x="0" y="0"/>
          <a:ext cx="0" cy="0"/>
          <a:chOff x="0" y="0"/>
          <a:chExt cx="0" cy="0"/>
        </a:xfrm>
      </p:grpSpPr>
      <p:sp>
        <p:nvSpPr>
          <p:cNvPr id="166" name="Google Shape;166;g1037e35e0a9_0_352"/>
          <p:cNvSpPr/>
          <p:nvPr/>
        </p:nvSpPr>
        <p:spPr>
          <a:xfrm>
            <a:off x="0" y="0"/>
            <a:ext cx="9144000" cy="5143500"/>
          </a:xfrm>
          <a:prstGeom prst="rect">
            <a:avLst/>
          </a:prstGeom>
          <a:gradFill>
            <a:gsLst>
              <a:gs pos="0">
                <a:schemeClr val="lt1"/>
              </a:gs>
              <a:gs pos="26000">
                <a:schemeClr val="lt1"/>
              </a:gs>
              <a:gs pos="48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1037e35e0a9_0_352"/>
          <p:cNvSpPr/>
          <p:nvPr/>
        </p:nvSpPr>
        <p:spPr>
          <a:xfrm rot="10800000">
            <a:off x="478120" y="499499"/>
            <a:ext cx="3891580" cy="4389451"/>
          </a:xfrm>
          <a:custGeom>
            <a:avLst/>
            <a:gdLst/>
            <a:ahLst/>
            <a:cxnLst/>
            <a:rect l="l" t="t" r="r" b="b"/>
            <a:pathLst>
              <a:path w="873041" h="513236" extrusionOk="0">
                <a:moveTo>
                  <a:pt x="807026" y="87874"/>
                </a:moveTo>
                <a:cubicBezTo>
                  <a:pt x="687888" y="-12496"/>
                  <a:pt x="94894" y="-27493"/>
                  <a:pt x="35062" y="46020"/>
                </a:cubicBezTo>
                <a:cubicBezTo>
                  <a:pt x="-6967" y="97718"/>
                  <a:pt x="2767" y="252111"/>
                  <a:pt x="1233" y="323344"/>
                </a:cubicBezTo>
                <a:cubicBezTo>
                  <a:pt x="-5849" y="404706"/>
                  <a:pt x="16010" y="492163"/>
                  <a:pt x="108027" y="508036"/>
                </a:cubicBezTo>
                <a:cubicBezTo>
                  <a:pt x="181211" y="520007"/>
                  <a:pt x="256478" y="507488"/>
                  <a:pt x="330298" y="508036"/>
                </a:cubicBezTo>
                <a:cubicBezTo>
                  <a:pt x="482038" y="490497"/>
                  <a:pt x="728667" y="541318"/>
                  <a:pt x="831077" y="410055"/>
                </a:cubicBezTo>
                <a:cubicBezTo>
                  <a:pt x="891479" y="316196"/>
                  <a:pt x="889396" y="168425"/>
                  <a:pt x="807026" y="8787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 name="Google Shape;168;g1037e35e0a9_0_352"/>
          <p:cNvSpPr/>
          <p:nvPr/>
        </p:nvSpPr>
        <p:spPr>
          <a:xfrm>
            <a:off x="359638" y="371200"/>
            <a:ext cx="3869146" cy="4400299"/>
          </a:xfrm>
          <a:custGeom>
            <a:avLst/>
            <a:gdLst/>
            <a:ahLst/>
            <a:cxnLst/>
            <a:rect l="l" t="t" r="r" b="b"/>
            <a:pathLst>
              <a:path w="1717712" h="1953518" extrusionOk="0">
                <a:moveTo>
                  <a:pt x="1717677" y="1051758"/>
                </a:moveTo>
                <a:cubicBezTo>
                  <a:pt x="1717041" y="813899"/>
                  <a:pt x="1713292" y="575995"/>
                  <a:pt x="1710661" y="338136"/>
                </a:cubicBezTo>
                <a:cubicBezTo>
                  <a:pt x="1721382" y="143007"/>
                  <a:pt x="1668478" y="-11692"/>
                  <a:pt x="1396636" y="695"/>
                </a:cubicBezTo>
                <a:cubicBezTo>
                  <a:pt x="1075945" y="147"/>
                  <a:pt x="626492" y="30556"/>
                  <a:pt x="313102" y="62895"/>
                </a:cubicBezTo>
                <a:cubicBezTo>
                  <a:pt x="228254" y="71248"/>
                  <a:pt x="127029" y="84929"/>
                  <a:pt x="80877" y="166423"/>
                </a:cubicBezTo>
                <a:cubicBezTo>
                  <a:pt x="57506" y="207641"/>
                  <a:pt x="52222" y="256313"/>
                  <a:pt x="47991" y="302574"/>
                </a:cubicBezTo>
                <a:cubicBezTo>
                  <a:pt x="26527" y="536443"/>
                  <a:pt x="5742" y="770773"/>
                  <a:pt x="765" y="1005673"/>
                </a:cubicBezTo>
                <a:cubicBezTo>
                  <a:pt x="-2436" y="1229303"/>
                  <a:pt x="2826" y="1455674"/>
                  <a:pt x="47355" y="1675512"/>
                </a:cubicBezTo>
                <a:cubicBezTo>
                  <a:pt x="105433" y="1930275"/>
                  <a:pt x="294247" y="1910587"/>
                  <a:pt x="507266" y="1924377"/>
                </a:cubicBezTo>
                <a:cubicBezTo>
                  <a:pt x="802152" y="1942663"/>
                  <a:pt x="1097629" y="1958514"/>
                  <a:pt x="1393172" y="1952046"/>
                </a:cubicBezTo>
                <a:cubicBezTo>
                  <a:pt x="1441055" y="1950775"/>
                  <a:pt x="1490210" y="1947420"/>
                  <a:pt x="1535440" y="1930429"/>
                </a:cubicBezTo>
                <a:cubicBezTo>
                  <a:pt x="1677402" y="1878007"/>
                  <a:pt x="1689065" y="1706645"/>
                  <a:pt x="1699874" y="1577005"/>
                </a:cubicBezTo>
                <a:cubicBezTo>
                  <a:pt x="1715068" y="1402398"/>
                  <a:pt x="1718093" y="1226979"/>
                  <a:pt x="1717677" y="1051758"/>
                </a:cubicBezTo>
                <a:close/>
                <a:moveTo>
                  <a:pt x="1684308" y="1587616"/>
                </a:moveTo>
                <a:cubicBezTo>
                  <a:pt x="1671833" y="1818701"/>
                  <a:pt x="1618008" y="1947946"/>
                  <a:pt x="1360789" y="1937861"/>
                </a:cubicBezTo>
                <a:cubicBezTo>
                  <a:pt x="1016574" y="1942663"/>
                  <a:pt x="672358" y="1921374"/>
                  <a:pt x="329042" y="1897608"/>
                </a:cubicBezTo>
                <a:cubicBezTo>
                  <a:pt x="86951" y="1886316"/>
                  <a:pt x="53428" y="1699979"/>
                  <a:pt x="34726" y="1498208"/>
                </a:cubicBezTo>
                <a:cubicBezTo>
                  <a:pt x="-9452" y="1099970"/>
                  <a:pt x="26790" y="698817"/>
                  <a:pt x="62702" y="301390"/>
                </a:cubicBezTo>
                <a:cubicBezTo>
                  <a:pt x="68753" y="111151"/>
                  <a:pt x="183835" y="84798"/>
                  <a:pt x="348357" y="74011"/>
                </a:cubicBezTo>
                <a:cubicBezTo>
                  <a:pt x="645698" y="44939"/>
                  <a:pt x="1089889" y="7404"/>
                  <a:pt x="1389160" y="15363"/>
                </a:cubicBezTo>
                <a:cubicBezTo>
                  <a:pt x="1422529" y="16262"/>
                  <a:pt x="1545876" y="-5817"/>
                  <a:pt x="1635416" y="89906"/>
                </a:cubicBezTo>
                <a:cubicBezTo>
                  <a:pt x="1708337" y="167848"/>
                  <a:pt x="1693692" y="282645"/>
                  <a:pt x="1696388" y="380999"/>
                </a:cubicBezTo>
                <a:cubicBezTo>
                  <a:pt x="1696805" y="783117"/>
                  <a:pt x="1718115" y="1186353"/>
                  <a:pt x="1684242" y="15876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 name="Google Shape;169;g1037e35e0a9_0_352"/>
          <p:cNvSpPr txBox="1">
            <a:spLocks noGrp="1"/>
          </p:cNvSpPr>
          <p:nvPr>
            <p:ph type="title"/>
          </p:nvPr>
        </p:nvSpPr>
        <p:spPr>
          <a:xfrm>
            <a:off x="883375" y="1004988"/>
            <a:ext cx="2879400" cy="951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400"/>
              <a:buNone/>
              <a:defRPr/>
            </a:lvl1pPr>
            <a:lvl2pPr lvl="1" algn="l" rtl="0">
              <a:lnSpc>
                <a:spcPct val="90000"/>
              </a:lnSpc>
              <a:spcBef>
                <a:spcPts val="0"/>
              </a:spcBef>
              <a:spcAft>
                <a:spcPts val="0"/>
              </a:spcAft>
              <a:buSzPts val="3400"/>
              <a:buNone/>
              <a:defRPr/>
            </a:lvl2pPr>
            <a:lvl3pPr lvl="2" algn="l" rtl="0">
              <a:lnSpc>
                <a:spcPct val="90000"/>
              </a:lnSpc>
              <a:spcBef>
                <a:spcPts val="0"/>
              </a:spcBef>
              <a:spcAft>
                <a:spcPts val="0"/>
              </a:spcAft>
              <a:buSzPts val="3400"/>
              <a:buNone/>
              <a:defRPr/>
            </a:lvl3pPr>
            <a:lvl4pPr lvl="3" algn="l" rtl="0">
              <a:lnSpc>
                <a:spcPct val="90000"/>
              </a:lnSpc>
              <a:spcBef>
                <a:spcPts val="0"/>
              </a:spcBef>
              <a:spcAft>
                <a:spcPts val="0"/>
              </a:spcAft>
              <a:buSzPts val="3400"/>
              <a:buNone/>
              <a:defRPr/>
            </a:lvl4pPr>
            <a:lvl5pPr lvl="4" algn="l" rtl="0">
              <a:lnSpc>
                <a:spcPct val="90000"/>
              </a:lnSpc>
              <a:spcBef>
                <a:spcPts val="0"/>
              </a:spcBef>
              <a:spcAft>
                <a:spcPts val="0"/>
              </a:spcAft>
              <a:buSzPts val="3400"/>
              <a:buNone/>
              <a:defRPr/>
            </a:lvl5pPr>
            <a:lvl6pPr lvl="5" algn="l" rtl="0">
              <a:lnSpc>
                <a:spcPct val="90000"/>
              </a:lnSpc>
              <a:spcBef>
                <a:spcPts val="0"/>
              </a:spcBef>
              <a:spcAft>
                <a:spcPts val="0"/>
              </a:spcAft>
              <a:buSzPts val="3400"/>
              <a:buNone/>
              <a:defRPr/>
            </a:lvl6pPr>
            <a:lvl7pPr lvl="6" algn="l" rtl="0">
              <a:lnSpc>
                <a:spcPct val="90000"/>
              </a:lnSpc>
              <a:spcBef>
                <a:spcPts val="0"/>
              </a:spcBef>
              <a:spcAft>
                <a:spcPts val="0"/>
              </a:spcAft>
              <a:buSzPts val="3400"/>
              <a:buNone/>
              <a:defRPr/>
            </a:lvl7pPr>
            <a:lvl8pPr lvl="7" algn="l" rtl="0">
              <a:lnSpc>
                <a:spcPct val="90000"/>
              </a:lnSpc>
              <a:spcBef>
                <a:spcPts val="0"/>
              </a:spcBef>
              <a:spcAft>
                <a:spcPts val="0"/>
              </a:spcAft>
              <a:buSzPts val="3400"/>
              <a:buNone/>
              <a:defRPr/>
            </a:lvl8pPr>
            <a:lvl9pPr lvl="8" algn="l" rtl="0">
              <a:lnSpc>
                <a:spcPct val="90000"/>
              </a:lnSpc>
              <a:spcBef>
                <a:spcPts val="0"/>
              </a:spcBef>
              <a:spcAft>
                <a:spcPts val="0"/>
              </a:spcAft>
              <a:buSzPts val="3400"/>
              <a:buNone/>
              <a:defRPr/>
            </a:lvl9pPr>
          </a:lstStyle>
          <a:p>
            <a:endParaRPr/>
          </a:p>
        </p:txBody>
      </p:sp>
      <p:sp>
        <p:nvSpPr>
          <p:cNvPr id="170" name="Google Shape;170;g1037e35e0a9_0_352"/>
          <p:cNvSpPr txBox="1">
            <a:spLocks noGrp="1"/>
          </p:cNvSpPr>
          <p:nvPr>
            <p:ph type="body" idx="1"/>
          </p:nvPr>
        </p:nvSpPr>
        <p:spPr>
          <a:xfrm>
            <a:off x="883525" y="2078413"/>
            <a:ext cx="2879400" cy="20601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0"/>
              </a:spcBef>
              <a:spcAft>
                <a:spcPts val="0"/>
              </a:spcAft>
              <a:buSzPts val="2000"/>
              <a:buChar char="✗"/>
              <a:defRPr sz="2000"/>
            </a:lvl1pPr>
            <a:lvl2pPr marL="914400" lvl="1" indent="-355600" algn="l" rtl="0">
              <a:lnSpc>
                <a:spcPct val="100000"/>
              </a:lnSpc>
              <a:spcBef>
                <a:spcPts val="1000"/>
              </a:spcBef>
              <a:spcAft>
                <a:spcPts val="0"/>
              </a:spcAft>
              <a:buSzPts val="2000"/>
              <a:buChar char="✗"/>
              <a:defRPr sz="2000"/>
            </a:lvl2pPr>
            <a:lvl3pPr marL="1371600" lvl="2" indent="-355600" algn="l" rtl="0">
              <a:lnSpc>
                <a:spcPct val="100000"/>
              </a:lnSpc>
              <a:spcBef>
                <a:spcPts val="1000"/>
              </a:spcBef>
              <a:spcAft>
                <a:spcPts val="0"/>
              </a:spcAft>
              <a:buSzPts val="2000"/>
              <a:buChar char="■"/>
              <a:defRPr sz="20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55600" algn="l" rtl="0">
              <a:lnSpc>
                <a:spcPct val="100000"/>
              </a:lnSpc>
              <a:spcBef>
                <a:spcPts val="1000"/>
              </a:spcBef>
              <a:spcAft>
                <a:spcPts val="0"/>
              </a:spcAft>
              <a:buSzPts val="2000"/>
              <a:buChar char="■"/>
              <a:defRPr sz="2000"/>
            </a:lvl6pPr>
            <a:lvl7pPr marL="3200400" lvl="6" indent="-355600" algn="l" rtl="0">
              <a:lnSpc>
                <a:spcPct val="100000"/>
              </a:lnSpc>
              <a:spcBef>
                <a:spcPts val="1000"/>
              </a:spcBef>
              <a:spcAft>
                <a:spcPts val="0"/>
              </a:spcAft>
              <a:buSzPts val="2000"/>
              <a:buChar char="●"/>
              <a:defRPr sz="2000"/>
            </a:lvl7pPr>
            <a:lvl8pPr marL="3657600" lvl="7" indent="-355600" algn="l" rtl="0">
              <a:lnSpc>
                <a:spcPct val="100000"/>
              </a:lnSpc>
              <a:spcBef>
                <a:spcPts val="1000"/>
              </a:spcBef>
              <a:spcAft>
                <a:spcPts val="0"/>
              </a:spcAft>
              <a:buSzPts val="2000"/>
              <a:buChar char="○"/>
              <a:defRPr sz="2000"/>
            </a:lvl8pPr>
            <a:lvl9pPr marL="4114800" lvl="8" indent="-355600" algn="l" rtl="0">
              <a:lnSpc>
                <a:spcPct val="100000"/>
              </a:lnSpc>
              <a:spcBef>
                <a:spcPts val="1000"/>
              </a:spcBef>
              <a:spcAft>
                <a:spcPts val="1000"/>
              </a:spcAft>
              <a:buSzPts val="2000"/>
              <a:buChar char="■"/>
              <a:defRPr sz="2000"/>
            </a:lvl9pPr>
          </a:lstStyle>
          <a:p>
            <a:endParaRPr/>
          </a:p>
        </p:txBody>
      </p:sp>
      <p:sp>
        <p:nvSpPr>
          <p:cNvPr id="171" name="Google Shape;171;g1037e35e0a9_0_35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2" name="Google Shape;172;g1037e35e0a9_0_352"/>
          <p:cNvSpPr/>
          <p:nvPr/>
        </p:nvSpPr>
        <p:spPr>
          <a:xfrm rot="5400000">
            <a:off x="3614542" y="2581686"/>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3" name="Google Shape;173;g1037e35e0a9_0_352"/>
          <p:cNvSpPr/>
          <p:nvPr/>
        </p:nvSpPr>
        <p:spPr>
          <a:xfrm rot="5400000">
            <a:off x="4155556" y="352287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4" name="Google Shape;174;g1037e35e0a9_0_352"/>
          <p:cNvSpPr/>
          <p:nvPr/>
        </p:nvSpPr>
        <p:spPr>
          <a:xfrm rot="10800000">
            <a:off x="542537" y="4490174"/>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 name="Google Shape;175;g1037e35e0a9_0_352"/>
          <p:cNvSpPr/>
          <p:nvPr/>
        </p:nvSpPr>
        <p:spPr>
          <a:xfrm rot="5130764">
            <a:off x="247642" y="411835"/>
            <a:ext cx="745888" cy="775329"/>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 name="Google Shape;176;g1037e35e0a9_0_352"/>
          <p:cNvSpPr/>
          <p:nvPr/>
        </p:nvSpPr>
        <p:spPr>
          <a:xfrm>
            <a:off x="2994774" y="30055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g1037e35e0a9_0_352"/>
          <p:cNvSpPr/>
          <p:nvPr/>
        </p:nvSpPr>
        <p:spPr>
          <a:xfrm>
            <a:off x="1495696" y="462807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g1037e35e0a9_0_352"/>
          <p:cNvSpPr/>
          <p:nvPr/>
        </p:nvSpPr>
        <p:spPr>
          <a:xfrm rot="10800000">
            <a:off x="545766" y="4680253"/>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2"/>
        <p:cNvGrpSpPr/>
        <p:nvPr/>
      </p:nvGrpSpPr>
      <p:grpSpPr>
        <a:xfrm>
          <a:off x="0" y="0"/>
          <a:ext cx="0" cy="0"/>
          <a:chOff x="0" y="0"/>
          <a:chExt cx="0" cy="0"/>
        </a:xfrm>
      </p:grpSpPr>
      <p:sp>
        <p:nvSpPr>
          <p:cNvPr id="23" name="Google Shape;23;g1037e35e0a9_0_209"/>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 name="Google Shape;24;g1037e35e0a9_0_209"/>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 name="Google Shape;25;g1037e35e0a9_0_209"/>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 name="Google Shape;26;g1037e35e0a9_0_209"/>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3400"/>
              <a:buNone/>
              <a:defRPr/>
            </a:lvl1pPr>
            <a:lvl2pPr lvl="1" algn="l" rtl="0">
              <a:lnSpc>
                <a:spcPct val="90000"/>
              </a:lnSpc>
              <a:spcBef>
                <a:spcPts val="0"/>
              </a:spcBef>
              <a:spcAft>
                <a:spcPts val="0"/>
              </a:spcAft>
              <a:buSzPts val="3400"/>
              <a:buNone/>
              <a:defRPr/>
            </a:lvl2pPr>
            <a:lvl3pPr lvl="2" algn="l" rtl="0">
              <a:lnSpc>
                <a:spcPct val="90000"/>
              </a:lnSpc>
              <a:spcBef>
                <a:spcPts val="0"/>
              </a:spcBef>
              <a:spcAft>
                <a:spcPts val="0"/>
              </a:spcAft>
              <a:buSzPts val="3400"/>
              <a:buNone/>
              <a:defRPr/>
            </a:lvl3pPr>
            <a:lvl4pPr lvl="3" algn="l" rtl="0">
              <a:lnSpc>
                <a:spcPct val="90000"/>
              </a:lnSpc>
              <a:spcBef>
                <a:spcPts val="0"/>
              </a:spcBef>
              <a:spcAft>
                <a:spcPts val="0"/>
              </a:spcAft>
              <a:buSzPts val="3400"/>
              <a:buNone/>
              <a:defRPr/>
            </a:lvl4pPr>
            <a:lvl5pPr lvl="4" algn="l" rtl="0">
              <a:lnSpc>
                <a:spcPct val="90000"/>
              </a:lnSpc>
              <a:spcBef>
                <a:spcPts val="0"/>
              </a:spcBef>
              <a:spcAft>
                <a:spcPts val="0"/>
              </a:spcAft>
              <a:buSzPts val="3400"/>
              <a:buNone/>
              <a:defRPr/>
            </a:lvl5pPr>
            <a:lvl6pPr lvl="5" algn="l" rtl="0">
              <a:lnSpc>
                <a:spcPct val="90000"/>
              </a:lnSpc>
              <a:spcBef>
                <a:spcPts val="0"/>
              </a:spcBef>
              <a:spcAft>
                <a:spcPts val="0"/>
              </a:spcAft>
              <a:buSzPts val="3400"/>
              <a:buNone/>
              <a:defRPr/>
            </a:lvl6pPr>
            <a:lvl7pPr lvl="6" algn="l" rtl="0">
              <a:lnSpc>
                <a:spcPct val="90000"/>
              </a:lnSpc>
              <a:spcBef>
                <a:spcPts val="0"/>
              </a:spcBef>
              <a:spcAft>
                <a:spcPts val="0"/>
              </a:spcAft>
              <a:buSzPts val="3400"/>
              <a:buNone/>
              <a:defRPr/>
            </a:lvl7pPr>
            <a:lvl8pPr lvl="7" algn="l" rtl="0">
              <a:lnSpc>
                <a:spcPct val="90000"/>
              </a:lnSpc>
              <a:spcBef>
                <a:spcPts val="0"/>
              </a:spcBef>
              <a:spcAft>
                <a:spcPts val="0"/>
              </a:spcAft>
              <a:buSzPts val="3400"/>
              <a:buNone/>
              <a:defRPr/>
            </a:lvl8pPr>
            <a:lvl9pPr lvl="8" algn="l" rtl="0">
              <a:lnSpc>
                <a:spcPct val="90000"/>
              </a:lnSpc>
              <a:spcBef>
                <a:spcPts val="0"/>
              </a:spcBef>
              <a:spcAft>
                <a:spcPts val="0"/>
              </a:spcAft>
              <a:buSzPts val="3400"/>
              <a:buNone/>
              <a:defRPr/>
            </a:lvl9pPr>
          </a:lstStyle>
          <a:p>
            <a:endParaRPr/>
          </a:p>
        </p:txBody>
      </p:sp>
      <p:sp>
        <p:nvSpPr>
          <p:cNvPr id="27" name="Google Shape;27;g1037e35e0a9_0_209"/>
          <p:cNvSpPr txBox="1">
            <a:spLocks noGrp="1"/>
          </p:cNvSpPr>
          <p:nvPr>
            <p:ph type="body" idx="1"/>
          </p:nvPr>
        </p:nvSpPr>
        <p:spPr>
          <a:xfrm>
            <a:off x="1188175" y="1506350"/>
            <a:ext cx="3002700" cy="27621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0"/>
              </a:spcBef>
              <a:spcAft>
                <a:spcPts val="0"/>
              </a:spcAft>
              <a:buSzPts val="2000"/>
              <a:buChar char="✗"/>
              <a:defRPr sz="2000"/>
            </a:lvl1pPr>
            <a:lvl2pPr marL="914400" lvl="1" indent="-355600" algn="l" rtl="0">
              <a:lnSpc>
                <a:spcPct val="100000"/>
              </a:lnSpc>
              <a:spcBef>
                <a:spcPts val="1000"/>
              </a:spcBef>
              <a:spcAft>
                <a:spcPts val="0"/>
              </a:spcAft>
              <a:buSzPts val="2000"/>
              <a:buChar char="✗"/>
              <a:defRPr sz="2000"/>
            </a:lvl2pPr>
            <a:lvl3pPr marL="1371600" lvl="2" indent="-355600" algn="l" rtl="0">
              <a:lnSpc>
                <a:spcPct val="100000"/>
              </a:lnSpc>
              <a:spcBef>
                <a:spcPts val="1000"/>
              </a:spcBef>
              <a:spcAft>
                <a:spcPts val="0"/>
              </a:spcAft>
              <a:buSzPts val="2000"/>
              <a:buChar char="■"/>
              <a:defRPr sz="20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55600" algn="l" rtl="0">
              <a:lnSpc>
                <a:spcPct val="100000"/>
              </a:lnSpc>
              <a:spcBef>
                <a:spcPts val="1000"/>
              </a:spcBef>
              <a:spcAft>
                <a:spcPts val="0"/>
              </a:spcAft>
              <a:buSzPts val="2000"/>
              <a:buChar char="■"/>
              <a:defRPr sz="2000"/>
            </a:lvl6pPr>
            <a:lvl7pPr marL="3200400" lvl="6" indent="-355600" algn="l" rtl="0">
              <a:lnSpc>
                <a:spcPct val="100000"/>
              </a:lnSpc>
              <a:spcBef>
                <a:spcPts val="1000"/>
              </a:spcBef>
              <a:spcAft>
                <a:spcPts val="0"/>
              </a:spcAft>
              <a:buSzPts val="2000"/>
              <a:buChar char="●"/>
              <a:defRPr sz="2000"/>
            </a:lvl7pPr>
            <a:lvl8pPr marL="3657600" lvl="7" indent="-355600" algn="l" rtl="0">
              <a:lnSpc>
                <a:spcPct val="100000"/>
              </a:lnSpc>
              <a:spcBef>
                <a:spcPts val="1000"/>
              </a:spcBef>
              <a:spcAft>
                <a:spcPts val="0"/>
              </a:spcAft>
              <a:buSzPts val="2000"/>
              <a:buChar char="○"/>
              <a:defRPr sz="2000"/>
            </a:lvl8pPr>
            <a:lvl9pPr marL="4114800" lvl="8" indent="-355600" algn="l" rtl="0">
              <a:lnSpc>
                <a:spcPct val="100000"/>
              </a:lnSpc>
              <a:spcBef>
                <a:spcPts val="1000"/>
              </a:spcBef>
              <a:spcAft>
                <a:spcPts val="1000"/>
              </a:spcAft>
              <a:buSzPts val="2000"/>
              <a:buChar char="■"/>
              <a:defRPr sz="2000"/>
            </a:lvl9pPr>
          </a:lstStyle>
          <a:p>
            <a:endParaRPr/>
          </a:p>
        </p:txBody>
      </p:sp>
      <p:sp>
        <p:nvSpPr>
          <p:cNvPr id="28" name="Google Shape;28;g1037e35e0a9_0_209"/>
          <p:cNvSpPr txBox="1">
            <a:spLocks noGrp="1"/>
          </p:cNvSpPr>
          <p:nvPr>
            <p:ph type="body" idx="2"/>
          </p:nvPr>
        </p:nvSpPr>
        <p:spPr>
          <a:xfrm>
            <a:off x="4611864" y="1506350"/>
            <a:ext cx="3002700" cy="2762100"/>
          </a:xfrm>
          <a:prstGeom prst="rect">
            <a:avLst/>
          </a:prstGeom>
          <a:noFill/>
          <a:ln>
            <a:noFill/>
          </a:ln>
        </p:spPr>
        <p:txBody>
          <a:bodyPr spcFirstLastPara="1" wrap="square" lIns="0" tIns="0" rIns="0" bIns="0" anchor="t" anchorCtr="0">
            <a:noAutofit/>
          </a:bodyPr>
          <a:lstStyle>
            <a:lvl1pPr marL="457200" lvl="0" indent="-355600" algn="l" rtl="0">
              <a:lnSpc>
                <a:spcPct val="100000"/>
              </a:lnSpc>
              <a:spcBef>
                <a:spcPts val="0"/>
              </a:spcBef>
              <a:spcAft>
                <a:spcPts val="0"/>
              </a:spcAft>
              <a:buSzPts val="2000"/>
              <a:buChar char="✗"/>
              <a:defRPr sz="2000"/>
            </a:lvl1pPr>
            <a:lvl2pPr marL="914400" lvl="1" indent="-355600" algn="l" rtl="0">
              <a:lnSpc>
                <a:spcPct val="100000"/>
              </a:lnSpc>
              <a:spcBef>
                <a:spcPts val="1000"/>
              </a:spcBef>
              <a:spcAft>
                <a:spcPts val="0"/>
              </a:spcAft>
              <a:buSzPts val="2000"/>
              <a:buChar char="✗"/>
              <a:defRPr sz="2000"/>
            </a:lvl2pPr>
            <a:lvl3pPr marL="1371600" lvl="2" indent="-355600" algn="l" rtl="0">
              <a:lnSpc>
                <a:spcPct val="100000"/>
              </a:lnSpc>
              <a:spcBef>
                <a:spcPts val="1000"/>
              </a:spcBef>
              <a:spcAft>
                <a:spcPts val="0"/>
              </a:spcAft>
              <a:buSzPts val="2000"/>
              <a:buChar char="■"/>
              <a:defRPr sz="2000"/>
            </a:lvl3pPr>
            <a:lvl4pPr marL="1828800" lvl="3" indent="-355600" algn="l" rtl="0">
              <a:lnSpc>
                <a:spcPct val="100000"/>
              </a:lnSpc>
              <a:spcBef>
                <a:spcPts val="1000"/>
              </a:spcBef>
              <a:spcAft>
                <a:spcPts val="0"/>
              </a:spcAft>
              <a:buSzPts val="2000"/>
              <a:buChar char="●"/>
              <a:defRPr sz="2000"/>
            </a:lvl4pPr>
            <a:lvl5pPr marL="2286000" lvl="4" indent="-355600" algn="l" rtl="0">
              <a:lnSpc>
                <a:spcPct val="100000"/>
              </a:lnSpc>
              <a:spcBef>
                <a:spcPts val="1000"/>
              </a:spcBef>
              <a:spcAft>
                <a:spcPts val="0"/>
              </a:spcAft>
              <a:buSzPts val="2000"/>
              <a:buChar char="○"/>
              <a:defRPr sz="2000"/>
            </a:lvl5pPr>
            <a:lvl6pPr marL="2743200" lvl="5" indent="-355600" algn="l" rtl="0">
              <a:lnSpc>
                <a:spcPct val="100000"/>
              </a:lnSpc>
              <a:spcBef>
                <a:spcPts val="1000"/>
              </a:spcBef>
              <a:spcAft>
                <a:spcPts val="0"/>
              </a:spcAft>
              <a:buSzPts val="2000"/>
              <a:buChar char="■"/>
              <a:defRPr sz="2000"/>
            </a:lvl6pPr>
            <a:lvl7pPr marL="3200400" lvl="6" indent="-355600" algn="l" rtl="0">
              <a:lnSpc>
                <a:spcPct val="100000"/>
              </a:lnSpc>
              <a:spcBef>
                <a:spcPts val="1000"/>
              </a:spcBef>
              <a:spcAft>
                <a:spcPts val="0"/>
              </a:spcAft>
              <a:buSzPts val="2000"/>
              <a:buChar char="●"/>
              <a:defRPr sz="2000"/>
            </a:lvl7pPr>
            <a:lvl8pPr marL="3657600" lvl="7" indent="-355600" algn="l" rtl="0">
              <a:lnSpc>
                <a:spcPct val="100000"/>
              </a:lnSpc>
              <a:spcBef>
                <a:spcPts val="1000"/>
              </a:spcBef>
              <a:spcAft>
                <a:spcPts val="0"/>
              </a:spcAft>
              <a:buSzPts val="2000"/>
              <a:buChar char="○"/>
              <a:defRPr sz="2000"/>
            </a:lvl8pPr>
            <a:lvl9pPr marL="4114800" lvl="8" indent="-355600" algn="l" rtl="0">
              <a:lnSpc>
                <a:spcPct val="100000"/>
              </a:lnSpc>
              <a:spcBef>
                <a:spcPts val="1000"/>
              </a:spcBef>
              <a:spcAft>
                <a:spcPts val="1000"/>
              </a:spcAft>
              <a:buSzPts val="2000"/>
              <a:buChar char="■"/>
              <a:defRPr sz="2000"/>
            </a:lvl9pPr>
          </a:lstStyle>
          <a:p>
            <a:endParaRPr/>
          </a:p>
        </p:txBody>
      </p:sp>
      <p:sp>
        <p:nvSpPr>
          <p:cNvPr id="29" name="Google Shape;29;g1037e35e0a9_0_20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g1037e35e0a9_0_209"/>
          <p:cNvSpPr/>
          <p:nvPr/>
        </p:nvSpPr>
        <p:spPr>
          <a:xfrm>
            <a:off x="8138824" y="237026"/>
            <a:ext cx="739006" cy="92798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 name="Google Shape;31;g1037e35e0a9_0_209"/>
          <p:cNvSpPr/>
          <p:nvPr/>
        </p:nvSpPr>
        <p:spPr>
          <a:xfrm>
            <a:off x="8547668" y="2847045"/>
            <a:ext cx="262123" cy="231108"/>
          </a:xfrm>
          <a:custGeom>
            <a:avLst/>
            <a:gdLst/>
            <a:ahLst/>
            <a:cxnLst/>
            <a:rect l="l" t="t" r="r" b="b"/>
            <a:pathLst>
              <a:path w="124229" h="109530" extrusionOk="0">
                <a:moveTo>
                  <a:pt x="79291" y="1720"/>
                </a:moveTo>
                <a:cubicBezTo>
                  <a:pt x="8212" y="-15360"/>
                  <a:pt x="-40965" y="100205"/>
                  <a:pt x="47829" y="108799"/>
                </a:cubicBezTo>
                <a:cubicBezTo>
                  <a:pt x="119983" y="119191"/>
                  <a:pt x="160785" y="15554"/>
                  <a:pt x="79291" y="1720"/>
                </a:cubicBezTo>
                <a:close/>
                <a:moveTo>
                  <a:pt x="106609" y="64095"/>
                </a:moveTo>
                <a:cubicBezTo>
                  <a:pt x="93827" y="96675"/>
                  <a:pt x="39761" y="106168"/>
                  <a:pt x="18275" y="78083"/>
                </a:cubicBezTo>
                <a:cubicBezTo>
                  <a:pt x="2292" y="46095"/>
                  <a:pt x="38489" y="11651"/>
                  <a:pt x="70390" y="15247"/>
                </a:cubicBezTo>
                <a:cubicBezTo>
                  <a:pt x="97620" y="15401"/>
                  <a:pt x="116651" y="36974"/>
                  <a:pt x="106609" y="640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 name="Google Shape;32;g1037e35e0a9_0_209"/>
          <p:cNvSpPr/>
          <p:nvPr/>
        </p:nvSpPr>
        <p:spPr>
          <a:xfrm>
            <a:off x="4426766" y="4724706"/>
            <a:ext cx="888148" cy="61490"/>
          </a:xfrm>
          <a:custGeom>
            <a:avLst/>
            <a:gdLst/>
            <a:ahLst/>
            <a:cxnLst/>
            <a:rect l="l" t="t" r="r" b="b"/>
            <a:pathLst>
              <a:path w="420923" h="29142" extrusionOk="0">
                <a:moveTo>
                  <a:pt x="413489" y="13189"/>
                </a:moveTo>
                <a:cubicBezTo>
                  <a:pt x="278455" y="16526"/>
                  <a:pt x="143334" y="12132"/>
                  <a:pt x="8805" y="34"/>
                </a:cubicBezTo>
                <a:cubicBezTo>
                  <a:pt x="-293" y="-799"/>
                  <a:pt x="-3933" y="13847"/>
                  <a:pt x="5670" y="14702"/>
                </a:cubicBezTo>
                <a:cubicBezTo>
                  <a:pt x="141449" y="26940"/>
                  <a:pt x="277798" y="31404"/>
                  <a:pt x="414081" y="28076"/>
                </a:cubicBezTo>
                <a:cubicBezTo>
                  <a:pt x="423377" y="27769"/>
                  <a:pt x="423223" y="12970"/>
                  <a:pt x="413489" y="131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 name="Google Shape;33;g1037e35e0a9_0_209"/>
          <p:cNvSpPr/>
          <p:nvPr/>
        </p:nvSpPr>
        <p:spPr>
          <a:xfrm>
            <a:off x="5368771" y="4755508"/>
            <a:ext cx="86890" cy="31179"/>
          </a:xfrm>
          <a:custGeom>
            <a:avLst/>
            <a:gdLst/>
            <a:ahLst/>
            <a:cxnLst/>
            <a:rect l="l" t="t" r="r" b="b"/>
            <a:pathLst>
              <a:path w="41180" h="14777" extrusionOk="0">
                <a:moveTo>
                  <a:pt x="33693" y="0"/>
                </a:moveTo>
                <a:lnTo>
                  <a:pt x="6835" y="0"/>
                </a:lnTo>
                <a:cubicBezTo>
                  <a:pt x="-2461" y="0"/>
                  <a:pt x="-2286" y="14777"/>
                  <a:pt x="7427" y="14777"/>
                </a:cubicBezTo>
                <a:lnTo>
                  <a:pt x="34307" y="14777"/>
                </a:lnTo>
                <a:cubicBezTo>
                  <a:pt x="43669" y="14777"/>
                  <a:pt x="43471" y="0"/>
                  <a:pt x="3369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 name="Google Shape;34;g1037e35e0a9_0_209"/>
          <p:cNvSpPr/>
          <p:nvPr/>
        </p:nvSpPr>
        <p:spPr>
          <a:xfrm>
            <a:off x="5538652" y="4755173"/>
            <a:ext cx="299728" cy="40681"/>
          </a:xfrm>
          <a:custGeom>
            <a:avLst/>
            <a:gdLst/>
            <a:ahLst/>
            <a:cxnLst/>
            <a:rect l="l" t="t" r="r" b="b"/>
            <a:pathLst>
              <a:path w="142051" h="19280" extrusionOk="0">
                <a:moveTo>
                  <a:pt x="136384" y="4500"/>
                </a:moveTo>
                <a:lnTo>
                  <a:pt x="8783" y="5"/>
                </a:lnTo>
                <a:cubicBezTo>
                  <a:pt x="-272" y="-323"/>
                  <a:pt x="-3933" y="14344"/>
                  <a:pt x="5648" y="14695"/>
                </a:cubicBezTo>
                <a:lnTo>
                  <a:pt x="133227" y="19277"/>
                </a:lnTo>
                <a:cubicBezTo>
                  <a:pt x="142282" y="19518"/>
                  <a:pt x="146031" y="4851"/>
                  <a:pt x="136384" y="4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 name="Google Shape;35;g1037e35e0a9_0_209"/>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 name="Google Shape;36;g1037e35e0a9_0_209"/>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7"/>
        <p:cNvGrpSpPr/>
        <p:nvPr/>
      </p:nvGrpSpPr>
      <p:grpSpPr>
        <a:xfrm>
          <a:off x="0" y="0"/>
          <a:ext cx="0" cy="0"/>
          <a:chOff x="0" y="0"/>
          <a:chExt cx="0" cy="0"/>
        </a:xfrm>
      </p:grpSpPr>
      <p:sp>
        <p:nvSpPr>
          <p:cNvPr id="38" name="Google Shape;38;g1037e35e0a9_0_224"/>
          <p:cNvSpPr/>
          <p:nvPr/>
        </p:nvSpPr>
        <p:spPr>
          <a:xfrm>
            <a:off x="1711339" y="1054787"/>
            <a:ext cx="2954" cy="1397"/>
          </a:xfrm>
          <a:custGeom>
            <a:avLst/>
            <a:gdLst/>
            <a:ahLst/>
            <a:cxnLst/>
            <a:rect l="l" t="t" r="r" b="b"/>
            <a:pathLst>
              <a:path w="1400" h="662" extrusionOk="0">
                <a:moveTo>
                  <a:pt x="0" y="663"/>
                </a:moveTo>
                <a:cubicBezTo>
                  <a:pt x="2192" y="-368"/>
                  <a:pt x="1513" y="-61"/>
                  <a:pt x="0" y="6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 name="Google Shape;39;g1037e35e0a9_0_224"/>
          <p:cNvSpPr/>
          <p:nvPr/>
        </p:nvSpPr>
        <p:spPr>
          <a:xfrm>
            <a:off x="789941" y="506013"/>
            <a:ext cx="7919231" cy="4371184"/>
          </a:xfrm>
          <a:custGeom>
            <a:avLst/>
            <a:gdLst/>
            <a:ahLst/>
            <a:cxnLst/>
            <a:rect l="l" t="t" r="r" b="b"/>
            <a:pathLst>
              <a:path w="3753190" h="2071651" extrusionOk="0">
                <a:moveTo>
                  <a:pt x="3559557" y="312526"/>
                </a:moveTo>
                <a:cubicBezTo>
                  <a:pt x="3462673" y="190537"/>
                  <a:pt x="3320580" y="114262"/>
                  <a:pt x="3169958" y="80871"/>
                </a:cubicBezTo>
                <a:cubicBezTo>
                  <a:pt x="2666702" y="-4635"/>
                  <a:pt x="2149217" y="-1697"/>
                  <a:pt x="1639734" y="934"/>
                </a:cubicBezTo>
                <a:cubicBezTo>
                  <a:pt x="1246802" y="10932"/>
                  <a:pt x="855690" y="56206"/>
                  <a:pt x="467318" y="117923"/>
                </a:cubicBezTo>
                <a:cubicBezTo>
                  <a:pt x="174056" y="164557"/>
                  <a:pt x="89909" y="643718"/>
                  <a:pt x="35646" y="899687"/>
                </a:cubicBezTo>
                <a:cubicBezTo>
                  <a:pt x="-28637" y="1401979"/>
                  <a:pt x="-84588" y="1869849"/>
                  <a:pt x="614695" y="1936390"/>
                </a:cubicBezTo>
                <a:cubicBezTo>
                  <a:pt x="1341779" y="2005561"/>
                  <a:pt x="2076558" y="2008434"/>
                  <a:pt x="2804213" y="1931237"/>
                </a:cubicBezTo>
                <a:cubicBezTo>
                  <a:pt x="2974808" y="1913456"/>
                  <a:pt x="3089078" y="1906791"/>
                  <a:pt x="3089078" y="1906791"/>
                </a:cubicBezTo>
                <a:cubicBezTo>
                  <a:pt x="3099164" y="1977323"/>
                  <a:pt x="3363661" y="2103279"/>
                  <a:pt x="3459384" y="2064341"/>
                </a:cubicBezTo>
                <a:cubicBezTo>
                  <a:pt x="3373725" y="1984887"/>
                  <a:pt x="3328363" y="1836962"/>
                  <a:pt x="3328363" y="1836962"/>
                </a:cubicBezTo>
                <a:cubicBezTo>
                  <a:pt x="3697529" y="1838781"/>
                  <a:pt x="3736708" y="1487660"/>
                  <a:pt x="3747407" y="1232568"/>
                </a:cubicBezTo>
                <a:cubicBezTo>
                  <a:pt x="3760452" y="920406"/>
                  <a:pt x="3769770" y="568692"/>
                  <a:pt x="3559557" y="312526"/>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 name="Google Shape;40;g1037e35e0a9_0_224"/>
          <p:cNvSpPr/>
          <p:nvPr/>
        </p:nvSpPr>
        <p:spPr>
          <a:xfrm>
            <a:off x="529421" y="349800"/>
            <a:ext cx="8062595" cy="4512254"/>
          </a:xfrm>
          <a:custGeom>
            <a:avLst/>
            <a:gdLst/>
            <a:ahLst/>
            <a:cxnLst/>
            <a:rect l="l" t="t" r="r" b="b"/>
            <a:pathLst>
              <a:path w="3821135" h="2138509" extrusionOk="0">
                <a:moveTo>
                  <a:pt x="3819859" y="752034"/>
                </a:moveTo>
                <a:cubicBezTo>
                  <a:pt x="3812054" y="539103"/>
                  <a:pt x="3741062" y="308303"/>
                  <a:pt x="3556764" y="183793"/>
                </a:cubicBezTo>
                <a:cubicBezTo>
                  <a:pt x="3418070" y="94210"/>
                  <a:pt x="3245918" y="93267"/>
                  <a:pt x="3087294" y="70619"/>
                </a:cubicBezTo>
                <a:cubicBezTo>
                  <a:pt x="2233223" y="-29401"/>
                  <a:pt x="1371303" y="-1973"/>
                  <a:pt x="513768" y="25410"/>
                </a:cubicBezTo>
                <a:cubicBezTo>
                  <a:pt x="504472" y="25717"/>
                  <a:pt x="504626" y="40517"/>
                  <a:pt x="514360" y="40210"/>
                </a:cubicBezTo>
                <a:cubicBezTo>
                  <a:pt x="1396429" y="12037"/>
                  <a:pt x="2283672" y="-16268"/>
                  <a:pt x="3161333" y="94714"/>
                </a:cubicBezTo>
                <a:cubicBezTo>
                  <a:pt x="3242301" y="104953"/>
                  <a:pt x="3324781" y="113350"/>
                  <a:pt x="3403994" y="133740"/>
                </a:cubicBezTo>
                <a:cubicBezTo>
                  <a:pt x="3829331" y="245730"/>
                  <a:pt x="3826151" y="758590"/>
                  <a:pt x="3794098" y="1112320"/>
                </a:cubicBezTo>
                <a:cubicBezTo>
                  <a:pt x="3788682" y="1201882"/>
                  <a:pt x="3783289" y="1291422"/>
                  <a:pt x="3777873" y="1380984"/>
                </a:cubicBezTo>
                <a:cubicBezTo>
                  <a:pt x="3772919" y="1463047"/>
                  <a:pt x="3775440" y="1551052"/>
                  <a:pt x="3749985" y="1630069"/>
                </a:cubicBezTo>
                <a:cubicBezTo>
                  <a:pt x="3682304" y="1828398"/>
                  <a:pt x="3446681" y="1860474"/>
                  <a:pt x="3265453" y="1869353"/>
                </a:cubicBezTo>
                <a:cubicBezTo>
                  <a:pt x="3261550" y="1869572"/>
                  <a:pt x="3258525" y="1872861"/>
                  <a:pt x="3258634" y="1876786"/>
                </a:cubicBezTo>
                <a:cubicBezTo>
                  <a:pt x="3253372" y="1875865"/>
                  <a:pt x="3247256" y="1880315"/>
                  <a:pt x="3249865" y="1886191"/>
                </a:cubicBezTo>
                <a:cubicBezTo>
                  <a:pt x="3272885" y="1936245"/>
                  <a:pt x="3299743" y="1984457"/>
                  <a:pt x="3330196" y="2030367"/>
                </a:cubicBezTo>
                <a:cubicBezTo>
                  <a:pt x="3349928" y="2060119"/>
                  <a:pt x="3371305" y="2094321"/>
                  <a:pt x="3399850" y="2118065"/>
                </a:cubicBezTo>
                <a:cubicBezTo>
                  <a:pt x="3244186" y="2098991"/>
                  <a:pt x="3086110" y="2032976"/>
                  <a:pt x="3003959" y="1892242"/>
                </a:cubicBezTo>
                <a:cubicBezTo>
                  <a:pt x="2999859" y="1885183"/>
                  <a:pt x="2990103" y="1890752"/>
                  <a:pt x="2990453" y="1897526"/>
                </a:cubicBezTo>
                <a:cubicBezTo>
                  <a:pt x="2129739" y="1952338"/>
                  <a:pt x="1256221" y="2013003"/>
                  <a:pt x="401887" y="1860956"/>
                </a:cubicBezTo>
                <a:cubicBezTo>
                  <a:pt x="297351" y="1841224"/>
                  <a:pt x="184352" y="1811078"/>
                  <a:pt x="108098" y="1731974"/>
                </a:cubicBezTo>
                <a:cubicBezTo>
                  <a:pt x="16212" y="1636602"/>
                  <a:pt x="18953" y="1494092"/>
                  <a:pt x="16147" y="1370482"/>
                </a:cubicBezTo>
                <a:cubicBezTo>
                  <a:pt x="9487" y="1077504"/>
                  <a:pt x="25437" y="784439"/>
                  <a:pt x="63854" y="493916"/>
                </a:cubicBezTo>
                <a:cubicBezTo>
                  <a:pt x="68605" y="458026"/>
                  <a:pt x="73720" y="422223"/>
                  <a:pt x="79202" y="386486"/>
                </a:cubicBezTo>
                <a:cubicBezTo>
                  <a:pt x="80649" y="376795"/>
                  <a:pt x="66200" y="374800"/>
                  <a:pt x="64775" y="384140"/>
                </a:cubicBezTo>
                <a:cubicBezTo>
                  <a:pt x="20408" y="677030"/>
                  <a:pt x="-1230" y="972902"/>
                  <a:pt x="54" y="1269125"/>
                </a:cubicBezTo>
                <a:cubicBezTo>
                  <a:pt x="3869" y="1541932"/>
                  <a:pt x="-19854" y="1759752"/>
                  <a:pt x="293580" y="1850871"/>
                </a:cubicBezTo>
                <a:cubicBezTo>
                  <a:pt x="349290" y="1867336"/>
                  <a:pt x="406579" y="1877421"/>
                  <a:pt x="463868" y="1886739"/>
                </a:cubicBezTo>
                <a:cubicBezTo>
                  <a:pt x="1302153" y="2022671"/>
                  <a:pt x="2155128" y="1967049"/>
                  <a:pt x="2998127" y="1911755"/>
                </a:cubicBezTo>
                <a:cubicBezTo>
                  <a:pt x="3084838" y="2049463"/>
                  <a:pt x="3246971" y="2117276"/>
                  <a:pt x="3404016" y="2133610"/>
                </a:cubicBezTo>
                <a:cubicBezTo>
                  <a:pt x="3407984" y="2133961"/>
                  <a:pt x="3411624" y="2131330"/>
                  <a:pt x="3412501" y="2127427"/>
                </a:cubicBezTo>
                <a:cubicBezTo>
                  <a:pt x="3418552" y="2131461"/>
                  <a:pt x="3424954" y="2134969"/>
                  <a:pt x="3431619" y="2137885"/>
                </a:cubicBezTo>
                <a:cubicBezTo>
                  <a:pt x="3440060" y="2141546"/>
                  <a:pt x="3446966" y="2128063"/>
                  <a:pt x="3438372" y="2124292"/>
                </a:cubicBezTo>
                <a:cubicBezTo>
                  <a:pt x="3394128" y="2105152"/>
                  <a:pt x="3366021" y="2057137"/>
                  <a:pt x="3340479" y="2018506"/>
                </a:cubicBezTo>
                <a:cubicBezTo>
                  <a:pt x="3312196" y="1975643"/>
                  <a:pt x="3287092" y="1930742"/>
                  <a:pt x="3265409" y="1884174"/>
                </a:cubicBezTo>
                <a:cubicBezTo>
                  <a:pt x="3490267" y="1876413"/>
                  <a:pt x="3757769" y="1818401"/>
                  <a:pt x="3780987" y="1549825"/>
                </a:cubicBezTo>
                <a:cubicBezTo>
                  <a:pt x="3790809" y="1463069"/>
                  <a:pt x="3792848" y="1374976"/>
                  <a:pt x="3798132" y="1287826"/>
                </a:cubicBezTo>
                <a:cubicBezTo>
                  <a:pt x="3806945" y="1109339"/>
                  <a:pt x="3826261" y="930851"/>
                  <a:pt x="3819859" y="7520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41" name="Google Shape;41;g1037e35e0a9_0_224"/>
          <p:cNvGrpSpPr/>
          <p:nvPr/>
        </p:nvGrpSpPr>
        <p:grpSpPr>
          <a:xfrm>
            <a:off x="550224" y="368620"/>
            <a:ext cx="878228" cy="627539"/>
            <a:chOff x="550224" y="368620"/>
            <a:chExt cx="878228" cy="627539"/>
          </a:xfrm>
        </p:grpSpPr>
        <p:sp>
          <p:nvSpPr>
            <p:cNvPr id="42" name="Google Shape;42;g1037e35e0a9_0_224"/>
            <p:cNvSpPr/>
            <p:nvPr/>
          </p:nvSpPr>
          <p:spPr>
            <a:xfrm>
              <a:off x="550224" y="368620"/>
              <a:ext cx="430805" cy="627539"/>
            </a:xfrm>
            <a:custGeom>
              <a:avLst/>
              <a:gdLst/>
              <a:ahLst/>
              <a:cxnLst/>
              <a:rect l="l" t="t" r="r" b="b"/>
              <a:pathLst>
                <a:path w="204173" h="297412" extrusionOk="0">
                  <a:moveTo>
                    <a:pt x="139600" y="3918"/>
                  </a:moveTo>
                  <a:cubicBezTo>
                    <a:pt x="98338" y="-8491"/>
                    <a:pt x="54708" y="9706"/>
                    <a:pt x="28442" y="42571"/>
                  </a:cubicBezTo>
                  <a:cubicBezTo>
                    <a:pt x="-1200" y="79689"/>
                    <a:pt x="-6483" y="131738"/>
                    <a:pt x="7088" y="176311"/>
                  </a:cubicBezTo>
                  <a:cubicBezTo>
                    <a:pt x="15375" y="203497"/>
                    <a:pt x="33244" y="222045"/>
                    <a:pt x="55322" y="238993"/>
                  </a:cubicBezTo>
                  <a:cubicBezTo>
                    <a:pt x="80842" y="258550"/>
                    <a:pt x="107305" y="276835"/>
                    <a:pt x="134360" y="294199"/>
                  </a:cubicBezTo>
                  <a:cubicBezTo>
                    <a:pt x="135671" y="295098"/>
                    <a:pt x="137291" y="295449"/>
                    <a:pt x="138855" y="295142"/>
                  </a:cubicBezTo>
                  <a:cubicBezTo>
                    <a:pt x="140391" y="296326"/>
                    <a:pt x="142213" y="297093"/>
                    <a:pt x="144138" y="297334"/>
                  </a:cubicBezTo>
                  <a:cubicBezTo>
                    <a:pt x="153237" y="298606"/>
                    <a:pt x="156855" y="283982"/>
                    <a:pt x="147295" y="282667"/>
                  </a:cubicBezTo>
                  <a:cubicBezTo>
                    <a:pt x="145827" y="282448"/>
                    <a:pt x="140981" y="260479"/>
                    <a:pt x="140148" y="257081"/>
                  </a:cubicBezTo>
                  <a:cubicBezTo>
                    <a:pt x="133825" y="231100"/>
                    <a:pt x="132067" y="204221"/>
                    <a:pt x="134952" y="177648"/>
                  </a:cubicBezTo>
                  <a:cubicBezTo>
                    <a:pt x="176609" y="182954"/>
                    <a:pt x="202633" y="143665"/>
                    <a:pt x="203883" y="105670"/>
                  </a:cubicBezTo>
                  <a:cubicBezTo>
                    <a:pt x="206974" y="59694"/>
                    <a:pt x="185444" y="17687"/>
                    <a:pt x="139600" y="3918"/>
                  </a:cubicBezTo>
                  <a:close/>
                  <a:moveTo>
                    <a:pt x="183054" y="133777"/>
                  </a:moveTo>
                  <a:cubicBezTo>
                    <a:pt x="174767" y="153268"/>
                    <a:pt x="153741" y="169383"/>
                    <a:pt x="131882" y="161709"/>
                  </a:cubicBezTo>
                  <a:cubicBezTo>
                    <a:pt x="129346" y="160810"/>
                    <a:pt x="126524" y="161336"/>
                    <a:pt x="124472" y="163068"/>
                  </a:cubicBezTo>
                  <a:cubicBezTo>
                    <a:pt x="123380" y="163770"/>
                    <a:pt x="122532" y="164800"/>
                    <a:pt x="122038" y="166006"/>
                  </a:cubicBezTo>
                  <a:cubicBezTo>
                    <a:pt x="121199" y="167475"/>
                    <a:pt x="120874" y="169185"/>
                    <a:pt x="121118" y="170852"/>
                  </a:cubicBezTo>
                  <a:cubicBezTo>
                    <a:pt x="116602" y="204944"/>
                    <a:pt x="119253" y="239629"/>
                    <a:pt x="128901" y="272647"/>
                  </a:cubicBezTo>
                  <a:cubicBezTo>
                    <a:pt x="113583" y="262540"/>
                    <a:pt x="98506" y="252082"/>
                    <a:pt x="83670" y="241229"/>
                  </a:cubicBezTo>
                  <a:cubicBezTo>
                    <a:pt x="67008" y="229039"/>
                    <a:pt x="48460" y="216783"/>
                    <a:pt x="35699" y="200274"/>
                  </a:cubicBezTo>
                  <a:cubicBezTo>
                    <a:pt x="-9706" y="138886"/>
                    <a:pt x="18840" y="27553"/>
                    <a:pt x="100223" y="15450"/>
                  </a:cubicBezTo>
                  <a:cubicBezTo>
                    <a:pt x="169505" y="7667"/>
                    <a:pt x="206601" y="72783"/>
                    <a:pt x="183054" y="1337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 name="Google Shape;43;g1037e35e0a9_0_224"/>
            <p:cNvSpPr/>
            <p:nvPr/>
          </p:nvSpPr>
          <p:spPr>
            <a:xfrm>
              <a:off x="1007307" y="372376"/>
              <a:ext cx="421145" cy="613504"/>
            </a:xfrm>
            <a:custGeom>
              <a:avLst/>
              <a:gdLst/>
              <a:ahLst/>
              <a:cxnLst/>
              <a:rect l="l" t="t" r="r" b="b"/>
              <a:pathLst>
                <a:path w="199595" h="290760" extrusionOk="0">
                  <a:moveTo>
                    <a:pt x="136439" y="3825"/>
                  </a:moveTo>
                  <a:cubicBezTo>
                    <a:pt x="96098" y="-8299"/>
                    <a:pt x="53476" y="9504"/>
                    <a:pt x="27803" y="41623"/>
                  </a:cubicBezTo>
                  <a:cubicBezTo>
                    <a:pt x="-1182" y="77908"/>
                    <a:pt x="-6334" y="128751"/>
                    <a:pt x="6930" y="172359"/>
                  </a:cubicBezTo>
                  <a:cubicBezTo>
                    <a:pt x="15021" y="198932"/>
                    <a:pt x="32494" y="217063"/>
                    <a:pt x="54090" y="233616"/>
                  </a:cubicBezTo>
                  <a:cubicBezTo>
                    <a:pt x="79040" y="252735"/>
                    <a:pt x="104911" y="270603"/>
                    <a:pt x="131352" y="287573"/>
                  </a:cubicBezTo>
                  <a:cubicBezTo>
                    <a:pt x="132626" y="288472"/>
                    <a:pt x="134211" y="288801"/>
                    <a:pt x="135737" y="288494"/>
                  </a:cubicBezTo>
                  <a:cubicBezTo>
                    <a:pt x="137241" y="289678"/>
                    <a:pt x="139037" y="290423"/>
                    <a:pt x="140933" y="290686"/>
                  </a:cubicBezTo>
                  <a:cubicBezTo>
                    <a:pt x="149813" y="291914"/>
                    <a:pt x="153343" y="277641"/>
                    <a:pt x="144003" y="276347"/>
                  </a:cubicBezTo>
                  <a:cubicBezTo>
                    <a:pt x="142556" y="276150"/>
                    <a:pt x="137842" y="254664"/>
                    <a:pt x="137009" y="251332"/>
                  </a:cubicBezTo>
                  <a:cubicBezTo>
                    <a:pt x="130839" y="225943"/>
                    <a:pt x="129125" y="199677"/>
                    <a:pt x="131944" y="173697"/>
                  </a:cubicBezTo>
                  <a:cubicBezTo>
                    <a:pt x="172768" y="178893"/>
                    <a:pt x="198091" y="140481"/>
                    <a:pt x="199318" y="103341"/>
                  </a:cubicBezTo>
                  <a:cubicBezTo>
                    <a:pt x="202300" y="58352"/>
                    <a:pt x="181253" y="17287"/>
                    <a:pt x="136439" y="3825"/>
                  </a:cubicBezTo>
                  <a:close/>
                  <a:moveTo>
                    <a:pt x="178907" y="130768"/>
                  </a:moveTo>
                  <a:cubicBezTo>
                    <a:pt x="170794" y="149799"/>
                    <a:pt x="150251" y="165541"/>
                    <a:pt x="128897" y="158042"/>
                  </a:cubicBezTo>
                  <a:cubicBezTo>
                    <a:pt x="126417" y="157187"/>
                    <a:pt x="123670" y="157692"/>
                    <a:pt x="121662" y="159380"/>
                  </a:cubicBezTo>
                  <a:cubicBezTo>
                    <a:pt x="120592" y="160082"/>
                    <a:pt x="119756" y="161068"/>
                    <a:pt x="119272" y="162252"/>
                  </a:cubicBezTo>
                  <a:cubicBezTo>
                    <a:pt x="118458" y="163699"/>
                    <a:pt x="118143" y="165343"/>
                    <a:pt x="118373" y="166988"/>
                  </a:cubicBezTo>
                  <a:cubicBezTo>
                    <a:pt x="113973" y="200335"/>
                    <a:pt x="116571" y="234230"/>
                    <a:pt x="126003" y="266503"/>
                  </a:cubicBezTo>
                  <a:cubicBezTo>
                    <a:pt x="111006" y="256615"/>
                    <a:pt x="96266" y="246399"/>
                    <a:pt x="81781" y="235809"/>
                  </a:cubicBezTo>
                  <a:cubicBezTo>
                    <a:pt x="65491" y="223882"/>
                    <a:pt x="47359" y="211911"/>
                    <a:pt x="34884" y="195775"/>
                  </a:cubicBezTo>
                  <a:cubicBezTo>
                    <a:pt x="-9491" y="135855"/>
                    <a:pt x="18419" y="26955"/>
                    <a:pt x="97961" y="15116"/>
                  </a:cubicBezTo>
                  <a:cubicBezTo>
                    <a:pt x="165664" y="7508"/>
                    <a:pt x="202015" y="71133"/>
                    <a:pt x="178907" y="1307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 name="Google Shape;44;g1037e35e0a9_0_224"/>
            <p:cNvSpPr/>
            <p:nvPr/>
          </p:nvSpPr>
          <p:spPr>
            <a:xfrm>
              <a:off x="1305031" y="475050"/>
              <a:ext cx="59409" cy="175613"/>
            </a:xfrm>
            <a:custGeom>
              <a:avLst/>
              <a:gdLst/>
              <a:ahLst/>
              <a:cxnLst/>
              <a:rect l="l" t="t" r="r" b="b"/>
              <a:pathLst>
                <a:path w="28156" h="83229" extrusionOk="0">
                  <a:moveTo>
                    <a:pt x="12001" y="2074"/>
                  </a:moveTo>
                  <a:cubicBezTo>
                    <a:pt x="5687" y="-4723"/>
                    <a:pt x="-4289" y="6788"/>
                    <a:pt x="2004" y="13584"/>
                  </a:cubicBezTo>
                  <a:cubicBezTo>
                    <a:pt x="17298" y="29699"/>
                    <a:pt x="17395" y="54956"/>
                    <a:pt x="2223" y="71180"/>
                  </a:cubicBezTo>
                  <a:cubicBezTo>
                    <a:pt x="-4354" y="78459"/>
                    <a:pt x="6608" y="87887"/>
                    <a:pt x="13054" y="80608"/>
                  </a:cubicBezTo>
                  <a:cubicBezTo>
                    <a:pt x="33750" y="57455"/>
                    <a:pt x="32961" y="24678"/>
                    <a:pt x="12001" y="20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 name="Google Shape;45;g1037e35e0a9_0_224"/>
            <p:cNvSpPr/>
            <p:nvPr/>
          </p:nvSpPr>
          <p:spPr>
            <a:xfrm>
              <a:off x="1260832" y="642594"/>
              <a:ext cx="30076" cy="31226"/>
            </a:xfrm>
            <a:custGeom>
              <a:avLst/>
              <a:gdLst/>
              <a:ahLst/>
              <a:cxnLst/>
              <a:rect l="l" t="t" r="r" b="b"/>
              <a:pathLst>
                <a:path w="14254" h="14799" extrusionOk="0">
                  <a:moveTo>
                    <a:pt x="6816" y="0"/>
                  </a:moveTo>
                  <a:cubicBezTo>
                    <a:pt x="-2458" y="0"/>
                    <a:pt x="-2283" y="14799"/>
                    <a:pt x="7430" y="14799"/>
                  </a:cubicBezTo>
                  <a:cubicBezTo>
                    <a:pt x="16726" y="14799"/>
                    <a:pt x="16529" y="0"/>
                    <a:pt x="681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 name="Google Shape;46;g1037e35e0a9_0_224"/>
            <p:cNvSpPr/>
            <p:nvPr/>
          </p:nvSpPr>
          <p:spPr>
            <a:xfrm>
              <a:off x="611671" y="601479"/>
              <a:ext cx="103968" cy="202921"/>
            </a:xfrm>
            <a:custGeom>
              <a:avLst/>
              <a:gdLst/>
              <a:ahLst/>
              <a:cxnLst/>
              <a:rect l="l" t="t" r="r" b="b"/>
              <a:pathLst>
                <a:path w="49274" h="96171" extrusionOk="0">
                  <a:moveTo>
                    <a:pt x="46778" y="83022"/>
                  </a:moveTo>
                  <a:cubicBezTo>
                    <a:pt x="27791" y="67456"/>
                    <a:pt x="9199" y="33057"/>
                    <a:pt x="16281" y="8194"/>
                  </a:cubicBezTo>
                  <a:cubicBezTo>
                    <a:pt x="18978" y="-1277"/>
                    <a:pt x="4442" y="-3163"/>
                    <a:pt x="1877" y="5848"/>
                  </a:cubicBezTo>
                  <a:cubicBezTo>
                    <a:pt x="-2947" y="22796"/>
                    <a:pt x="2271" y="39436"/>
                    <a:pt x="9112" y="55091"/>
                  </a:cubicBezTo>
                  <a:cubicBezTo>
                    <a:pt x="15689" y="70153"/>
                    <a:pt x="23933" y="83965"/>
                    <a:pt x="36802" y="94555"/>
                  </a:cubicBezTo>
                  <a:cubicBezTo>
                    <a:pt x="43994" y="100409"/>
                    <a:pt x="53991" y="88920"/>
                    <a:pt x="46778" y="83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7" name="Google Shape;47;g1037e35e0a9_0_224"/>
          <p:cNvSpPr txBox="1">
            <a:spLocks noGrp="1"/>
          </p:cNvSpPr>
          <p:nvPr>
            <p:ph type="body" idx="1"/>
          </p:nvPr>
        </p:nvSpPr>
        <p:spPr>
          <a:xfrm>
            <a:off x="1714300" y="1186825"/>
            <a:ext cx="5715300" cy="2769900"/>
          </a:xfrm>
          <a:prstGeom prst="rect">
            <a:avLst/>
          </a:prstGeom>
          <a:noFill/>
          <a:ln>
            <a:noFill/>
          </a:ln>
        </p:spPr>
        <p:txBody>
          <a:bodyPr spcFirstLastPara="1" wrap="square" lIns="0" tIns="0" rIns="0" bIns="0" anchor="ctr" anchorCtr="0">
            <a:noAutofit/>
          </a:bodyPr>
          <a:lstStyle>
            <a:lvl1pPr marL="457200" lvl="0" indent="-406400" algn="ctr" rtl="0">
              <a:lnSpc>
                <a:spcPct val="100000"/>
              </a:lnSpc>
              <a:spcBef>
                <a:spcPts val="0"/>
              </a:spcBef>
              <a:spcAft>
                <a:spcPts val="0"/>
              </a:spcAft>
              <a:buSzPts val="2800"/>
              <a:buFont typeface="Arial"/>
              <a:buChar char="✗"/>
              <a:defRPr sz="2800">
                <a:latin typeface="Arial"/>
                <a:ea typeface="Arial"/>
                <a:cs typeface="Arial"/>
                <a:sym typeface="Arial"/>
              </a:defRPr>
            </a:lvl1pPr>
            <a:lvl2pPr marL="914400" lvl="1" indent="-406400" algn="ctr" rtl="0">
              <a:lnSpc>
                <a:spcPct val="100000"/>
              </a:lnSpc>
              <a:spcBef>
                <a:spcPts val="1000"/>
              </a:spcBef>
              <a:spcAft>
                <a:spcPts val="0"/>
              </a:spcAft>
              <a:buSzPts val="2800"/>
              <a:buFont typeface="Arial"/>
              <a:buChar char="✗"/>
              <a:defRPr sz="2800">
                <a:latin typeface="Arial"/>
                <a:ea typeface="Arial"/>
                <a:cs typeface="Arial"/>
                <a:sym typeface="Arial"/>
              </a:defRPr>
            </a:lvl2pPr>
            <a:lvl3pPr marL="1371600" lvl="2" indent="-406400" algn="ctr" rtl="0">
              <a:lnSpc>
                <a:spcPct val="100000"/>
              </a:lnSpc>
              <a:spcBef>
                <a:spcPts val="1000"/>
              </a:spcBef>
              <a:spcAft>
                <a:spcPts val="0"/>
              </a:spcAft>
              <a:buSzPts val="2800"/>
              <a:buFont typeface="Arial"/>
              <a:buChar char="■"/>
              <a:defRPr sz="2800">
                <a:latin typeface="Arial"/>
                <a:ea typeface="Arial"/>
                <a:cs typeface="Arial"/>
                <a:sym typeface="Arial"/>
              </a:defRPr>
            </a:lvl3pPr>
            <a:lvl4pPr marL="1828800" lvl="3" indent="-406400" algn="ctr" rtl="0">
              <a:lnSpc>
                <a:spcPct val="100000"/>
              </a:lnSpc>
              <a:spcBef>
                <a:spcPts val="1000"/>
              </a:spcBef>
              <a:spcAft>
                <a:spcPts val="0"/>
              </a:spcAft>
              <a:buSzPts val="2800"/>
              <a:buFont typeface="Arial"/>
              <a:buChar char="●"/>
              <a:defRPr sz="2800">
                <a:latin typeface="Arial"/>
                <a:ea typeface="Arial"/>
                <a:cs typeface="Arial"/>
                <a:sym typeface="Arial"/>
              </a:defRPr>
            </a:lvl4pPr>
            <a:lvl5pPr marL="2286000" lvl="4" indent="-406400" algn="ctr" rtl="0">
              <a:lnSpc>
                <a:spcPct val="100000"/>
              </a:lnSpc>
              <a:spcBef>
                <a:spcPts val="1000"/>
              </a:spcBef>
              <a:spcAft>
                <a:spcPts val="0"/>
              </a:spcAft>
              <a:buSzPts val="2800"/>
              <a:buFont typeface="Arial"/>
              <a:buChar char="○"/>
              <a:defRPr sz="2800">
                <a:latin typeface="Arial"/>
                <a:ea typeface="Arial"/>
                <a:cs typeface="Arial"/>
                <a:sym typeface="Arial"/>
              </a:defRPr>
            </a:lvl5pPr>
            <a:lvl6pPr marL="2743200" lvl="5" indent="-406400" algn="ctr" rtl="0">
              <a:lnSpc>
                <a:spcPct val="100000"/>
              </a:lnSpc>
              <a:spcBef>
                <a:spcPts val="1000"/>
              </a:spcBef>
              <a:spcAft>
                <a:spcPts val="0"/>
              </a:spcAft>
              <a:buSzPts val="2800"/>
              <a:buFont typeface="Arial"/>
              <a:buChar char="■"/>
              <a:defRPr sz="2800">
                <a:latin typeface="Arial"/>
                <a:ea typeface="Arial"/>
                <a:cs typeface="Arial"/>
                <a:sym typeface="Arial"/>
              </a:defRPr>
            </a:lvl6pPr>
            <a:lvl7pPr marL="3200400" lvl="6" indent="-406400" algn="ctr" rtl="0">
              <a:lnSpc>
                <a:spcPct val="100000"/>
              </a:lnSpc>
              <a:spcBef>
                <a:spcPts val="1000"/>
              </a:spcBef>
              <a:spcAft>
                <a:spcPts val="0"/>
              </a:spcAft>
              <a:buSzPts val="2800"/>
              <a:buFont typeface="Arial"/>
              <a:buChar char="●"/>
              <a:defRPr sz="2800">
                <a:latin typeface="Arial"/>
                <a:ea typeface="Arial"/>
                <a:cs typeface="Arial"/>
                <a:sym typeface="Arial"/>
              </a:defRPr>
            </a:lvl7pPr>
            <a:lvl8pPr marL="3657600" lvl="7" indent="-406400" algn="ctr" rtl="0">
              <a:lnSpc>
                <a:spcPct val="100000"/>
              </a:lnSpc>
              <a:spcBef>
                <a:spcPts val="1000"/>
              </a:spcBef>
              <a:spcAft>
                <a:spcPts val="0"/>
              </a:spcAft>
              <a:buSzPts val="2800"/>
              <a:buFont typeface="Arial"/>
              <a:buChar char="○"/>
              <a:defRPr sz="2800">
                <a:latin typeface="Arial"/>
                <a:ea typeface="Arial"/>
                <a:cs typeface="Arial"/>
                <a:sym typeface="Arial"/>
              </a:defRPr>
            </a:lvl8pPr>
            <a:lvl9pPr marL="4114800" lvl="8" indent="-406400" algn="ctr" rtl="0">
              <a:lnSpc>
                <a:spcPct val="100000"/>
              </a:lnSpc>
              <a:spcBef>
                <a:spcPts val="1000"/>
              </a:spcBef>
              <a:spcAft>
                <a:spcPts val="1000"/>
              </a:spcAft>
              <a:buSzPts val="2800"/>
              <a:buFont typeface="Arial"/>
              <a:buChar char="■"/>
              <a:defRPr sz="2800">
                <a:latin typeface="Arial"/>
                <a:ea typeface="Arial"/>
                <a:cs typeface="Arial"/>
                <a:sym typeface="Arial"/>
              </a:defRPr>
            </a:lvl9pPr>
          </a:lstStyle>
          <a:p>
            <a:endParaRPr/>
          </a:p>
        </p:txBody>
      </p:sp>
      <p:sp>
        <p:nvSpPr>
          <p:cNvPr id="48" name="Google Shape;48;g1037e35e0a9_0_22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g1037e35e0a9_0_224"/>
          <p:cNvSpPr/>
          <p:nvPr/>
        </p:nvSpPr>
        <p:spPr>
          <a:xfrm rot="-10653455">
            <a:off x="308904" y="3412015"/>
            <a:ext cx="814998" cy="1023408"/>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 name="Google Shape;50;g1037e35e0a9_0_224"/>
          <p:cNvSpPr/>
          <p:nvPr/>
        </p:nvSpPr>
        <p:spPr>
          <a:xfrm rot="5624237">
            <a:off x="8289671" y="2866841"/>
            <a:ext cx="540119" cy="264234"/>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 name="Google Shape;51;g1037e35e0a9_0_224"/>
          <p:cNvSpPr/>
          <p:nvPr/>
        </p:nvSpPr>
        <p:spPr>
          <a:xfrm rot="5400000">
            <a:off x="6259143" y="-119213"/>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 name="Google Shape;52;g1037e35e0a9_0_224"/>
          <p:cNvSpPr/>
          <p:nvPr/>
        </p:nvSpPr>
        <p:spPr>
          <a:xfrm rot="5400000">
            <a:off x="6459663" y="73310"/>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 name="Google Shape;53;g1037e35e0a9_0_224"/>
          <p:cNvSpPr/>
          <p:nvPr/>
        </p:nvSpPr>
        <p:spPr>
          <a:xfrm flipH="1">
            <a:off x="486100" y="253760"/>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 name="Google Shape;54;g1037e35e0a9_0_224"/>
          <p:cNvSpPr/>
          <p:nvPr/>
        </p:nvSpPr>
        <p:spPr>
          <a:xfrm flipH="1">
            <a:off x="509560" y="230637"/>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Dark">
  <p:cSld name="BLANK_1">
    <p:bg>
      <p:bgPr>
        <a:solidFill>
          <a:schemeClr val="dk1"/>
        </a:solidFill>
        <a:effectLst/>
      </p:bgPr>
    </p:bg>
    <p:spTree>
      <p:nvGrpSpPr>
        <p:cNvPr id="1" name="Shape 55"/>
        <p:cNvGrpSpPr/>
        <p:nvPr/>
      </p:nvGrpSpPr>
      <p:grpSpPr>
        <a:xfrm>
          <a:off x="0" y="0"/>
          <a:ext cx="0" cy="0"/>
          <a:chOff x="0" y="0"/>
          <a:chExt cx="0" cy="0"/>
        </a:xfrm>
      </p:grpSpPr>
      <p:sp>
        <p:nvSpPr>
          <p:cNvPr id="56" name="Google Shape;56;g1037e35e0a9_0_24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g1037e35e0a9_0_242"/>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 name="Google Shape;58;g1037e35e0a9_0_242"/>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 name="Google Shape;59;g1037e35e0a9_0_242"/>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 name="Google Shape;60;g1037e35e0a9_0_242"/>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 name="Google Shape;61;g1037e35e0a9_0_242"/>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 name="Google Shape;62;g1037e35e0a9_0_242"/>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 name="Google Shape;63;g1037e35e0a9_0_242"/>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 name="Google Shape;64;g1037e35e0a9_0_242"/>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 name="Google Shape;65;g1037e35e0a9_0_242"/>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 name="Google Shape;66;g1037e35e0a9_0_242"/>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Half">
  <p:cSld name="BLANK_1_1">
    <p:bg>
      <p:bgPr>
        <a:solidFill>
          <a:schemeClr val="lt1"/>
        </a:solidFill>
        <a:effectLst/>
      </p:bgPr>
    </p:bg>
    <p:spTree>
      <p:nvGrpSpPr>
        <p:cNvPr id="1" name="Shape 67"/>
        <p:cNvGrpSpPr/>
        <p:nvPr/>
      </p:nvGrpSpPr>
      <p:grpSpPr>
        <a:xfrm>
          <a:off x="0" y="0"/>
          <a:ext cx="0" cy="0"/>
          <a:chOff x="0" y="0"/>
          <a:chExt cx="0" cy="0"/>
        </a:xfrm>
      </p:grpSpPr>
      <p:sp>
        <p:nvSpPr>
          <p:cNvPr id="68" name="Google Shape;68;g1037e35e0a9_0_254"/>
          <p:cNvSpPr/>
          <p:nvPr/>
        </p:nvSpPr>
        <p:spPr>
          <a:xfrm rot="-1760302">
            <a:off x="4588396" y="637188"/>
            <a:ext cx="4206636" cy="4112631"/>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 name="Google Shape;69;g1037e35e0a9_0_25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70" name="Google Shape;70;g1037e35e0a9_0_254"/>
          <p:cNvGrpSpPr/>
          <p:nvPr/>
        </p:nvGrpSpPr>
        <p:grpSpPr>
          <a:xfrm>
            <a:off x="4377287" y="431563"/>
            <a:ext cx="4360802" cy="4280374"/>
            <a:chOff x="576654" y="555403"/>
            <a:chExt cx="3865959" cy="3794658"/>
          </a:xfrm>
        </p:grpSpPr>
        <p:sp>
          <p:nvSpPr>
            <p:cNvPr id="71" name="Google Shape;71;g1037e35e0a9_0_254"/>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 name="Google Shape;72;g1037e35e0a9_0_254"/>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 name="Google Shape;73;g1037e35e0a9_0_254"/>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 name="Google Shape;74;g1037e35e0a9_0_254"/>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 name="Google Shape;75;g1037e35e0a9_0_254"/>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6" name="Google Shape;76;g1037e35e0a9_0_254"/>
          <p:cNvSpPr/>
          <p:nvPr/>
        </p:nvSpPr>
        <p:spPr>
          <a:xfrm rot="2700000">
            <a:off x="4969709" y="954676"/>
            <a:ext cx="200969" cy="172851"/>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 name="Google Shape;77;g1037e35e0a9_0_254"/>
          <p:cNvSpPr/>
          <p:nvPr/>
        </p:nvSpPr>
        <p:spPr>
          <a:xfrm rot="8434612">
            <a:off x="7810734" y="3959264"/>
            <a:ext cx="540275" cy="264310"/>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g1037e35e0a9_0_265"/>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 name="Google Shape;80;g1037e35e0a9_0_265"/>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 name="Google Shape;81;g1037e35e0a9_0_265"/>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 name="Google Shape;82;g1037e35e0a9_0_265"/>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3400"/>
              <a:buNone/>
              <a:defRPr/>
            </a:lvl1pPr>
            <a:lvl2pPr lvl="1" algn="l" rtl="0">
              <a:lnSpc>
                <a:spcPct val="90000"/>
              </a:lnSpc>
              <a:spcBef>
                <a:spcPts val="0"/>
              </a:spcBef>
              <a:spcAft>
                <a:spcPts val="0"/>
              </a:spcAft>
              <a:buSzPts val="3400"/>
              <a:buNone/>
              <a:defRPr/>
            </a:lvl2pPr>
            <a:lvl3pPr lvl="2" algn="l" rtl="0">
              <a:lnSpc>
                <a:spcPct val="90000"/>
              </a:lnSpc>
              <a:spcBef>
                <a:spcPts val="0"/>
              </a:spcBef>
              <a:spcAft>
                <a:spcPts val="0"/>
              </a:spcAft>
              <a:buSzPts val="3400"/>
              <a:buNone/>
              <a:defRPr/>
            </a:lvl3pPr>
            <a:lvl4pPr lvl="3" algn="l" rtl="0">
              <a:lnSpc>
                <a:spcPct val="90000"/>
              </a:lnSpc>
              <a:spcBef>
                <a:spcPts val="0"/>
              </a:spcBef>
              <a:spcAft>
                <a:spcPts val="0"/>
              </a:spcAft>
              <a:buSzPts val="3400"/>
              <a:buNone/>
              <a:defRPr/>
            </a:lvl4pPr>
            <a:lvl5pPr lvl="4" algn="l" rtl="0">
              <a:lnSpc>
                <a:spcPct val="90000"/>
              </a:lnSpc>
              <a:spcBef>
                <a:spcPts val="0"/>
              </a:spcBef>
              <a:spcAft>
                <a:spcPts val="0"/>
              </a:spcAft>
              <a:buSzPts val="3400"/>
              <a:buNone/>
              <a:defRPr/>
            </a:lvl5pPr>
            <a:lvl6pPr lvl="5" algn="l" rtl="0">
              <a:lnSpc>
                <a:spcPct val="90000"/>
              </a:lnSpc>
              <a:spcBef>
                <a:spcPts val="0"/>
              </a:spcBef>
              <a:spcAft>
                <a:spcPts val="0"/>
              </a:spcAft>
              <a:buSzPts val="3400"/>
              <a:buNone/>
              <a:defRPr/>
            </a:lvl6pPr>
            <a:lvl7pPr lvl="6" algn="l" rtl="0">
              <a:lnSpc>
                <a:spcPct val="90000"/>
              </a:lnSpc>
              <a:spcBef>
                <a:spcPts val="0"/>
              </a:spcBef>
              <a:spcAft>
                <a:spcPts val="0"/>
              </a:spcAft>
              <a:buSzPts val="3400"/>
              <a:buNone/>
              <a:defRPr/>
            </a:lvl7pPr>
            <a:lvl8pPr lvl="7" algn="l" rtl="0">
              <a:lnSpc>
                <a:spcPct val="90000"/>
              </a:lnSpc>
              <a:spcBef>
                <a:spcPts val="0"/>
              </a:spcBef>
              <a:spcAft>
                <a:spcPts val="0"/>
              </a:spcAft>
              <a:buSzPts val="3400"/>
              <a:buNone/>
              <a:defRPr/>
            </a:lvl8pPr>
            <a:lvl9pPr lvl="8" algn="l" rtl="0">
              <a:lnSpc>
                <a:spcPct val="90000"/>
              </a:lnSpc>
              <a:spcBef>
                <a:spcPts val="0"/>
              </a:spcBef>
              <a:spcAft>
                <a:spcPts val="0"/>
              </a:spcAft>
              <a:buSzPts val="3400"/>
              <a:buNone/>
              <a:defRPr/>
            </a:lvl9pPr>
          </a:lstStyle>
          <a:p>
            <a:endParaRPr/>
          </a:p>
        </p:txBody>
      </p:sp>
      <p:sp>
        <p:nvSpPr>
          <p:cNvPr id="83" name="Google Shape;83;g1037e35e0a9_0_26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g1037e35e0a9_0_265"/>
          <p:cNvSpPr/>
          <p:nvPr/>
        </p:nvSpPr>
        <p:spPr>
          <a:xfrm>
            <a:off x="325536" y="1027644"/>
            <a:ext cx="113330" cy="954049"/>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 name="Google Shape;85;g1037e35e0a9_0_265"/>
          <p:cNvSpPr/>
          <p:nvPr/>
        </p:nvSpPr>
        <p:spPr>
          <a:xfrm>
            <a:off x="257001" y="1121076"/>
            <a:ext cx="80437" cy="399039"/>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 name="Google Shape;86;g1037e35e0a9_0_265"/>
          <p:cNvSpPr/>
          <p:nvPr/>
        </p:nvSpPr>
        <p:spPr>
          <a:xfrm>
            <a:off x="2910561" y="377935"/>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 name="Google Shape;87;g1037e35e0a9_0_265"/>
          <p:cNvSpPr/>
          <p:nvPr/>
        </p:nvSpPr>
        <p:spPr>
          <a:xfrm>
            <a:off x="4390454" y="411302"/>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 name="Google Shape;88;g1037e35e0a9_0_265"/>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9" name="Google Shape;89;g1037e35e0a9_0_265"/>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 name="Google Shape;90;g1037e35e0a9_0_265"/>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 name="Google Shape;91;g1037e35e0a9_0_265"/>
          <p:cNvSpPr/>
          <p:nvPr/>
        </p:nvSpPr>
        <p:spPr>
          <a:xfrm>
            <a:off x="8624662" y="1757104"/>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2" name="Google Shape;92;g1037e35e0a9_0_265"/>
          <p:cNvSpPr/>
          <p:nvPr/>
        </p:nvSpPr>
        <p:spPr>
          <a:xfrm>
            <a:off x="4654424" y="455549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93"/>
        <p:cNvGrpSpPr/>
        <p:nvPr/>
      </p:nvGrpSpPr>
      <p:grpSpPr>
        <a:xfrm>
          <a:off x="0" y="0"/>
          <a:ext cx="0" cy="0"/>
          <a:chOff x="0" y="0"/>
          <a:chExt cx="0" cy="0"/>
        </a:xfrm>
      </p:grpSpPr>
      <p:sp>
        <p:nvSpPr>
          <p:cNvPr id="94" name="Google Shape;94;g1037e35e0a9_0_28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5" name="Google Shape;95;g1037e35e0a9_0_280"/>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 name="Google Shape;96;g1037e35e0a9_0_280"/>
          <p:cNvSpPr/>
          <p:nvPr/>
        </p:nvSpPr>
        <p:spPr>
          <a:xfrm rot="-5673298">
            <a:off x="2374092" y="4308014"/>
            <a:ext cx="113285" cy="953670"/>
          </a:xfrm>
          <a:custGeom>
            <a:avLst/>
            <a:gdLst/>
            <a:ahLst/>
            <a:cxnLst/>
            <a:rect l="l" t="t" r="r" b="b"/>
            <a:pathLst>
              <a:path w="53711" h="452156" extrusionOk="0">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7" name="Google Shape;97;g1037e35e0a9_0_280"/>
          <p:cNvSpPr/>
          <p:nvPr/>
        </p:nvSpPr>
        <p:spPr>
          <a:xfrm rot="-5673298">
            <a:off x="2213926" y="4684679"/>
            <a:ext cx="80405" cy="398880"/>
          </a:xfrm>
          <a:custGeom>
            <a:avLst/>
            <a:gdLst/>
            <a:ahLst/>
            <a:cxnLst/>
            <a:rect l="l" t="t" r="r" b="b"/>
            <a:pathLst>
              <a:path w="38122" h="189118" extrusionOk="0">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 name="Google Shape;98;g1037e35e0a9_0_280"/>
          <p:cNvSpPr/>
          <p:nvPr/>
        </p:nvSpPr>
        <p:spPr>
          <a:xfrm>
            <a:off x="5590150" y="299125"/>
            <a:ext cx="540251" cy="264299"/>
          </a:xfrm>
          <a:custGeom>
            <a:avLst/>
            <a:gdLst/>
            <a:ahLst/>
            <a:cxnLst/>
            <a:rect l="l" t="t" r="r" b="b"/>
            <a:pathLst>
              <a:path w="256043" h="125260" extrusionOk="0">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 name="Google Shape;99;g1037e35e0a9_0_280"/>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 name="Google Shape;100;g1037e35e0a9_0_280"/>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 name="Google Shape;101;g1037e35e0a9_0_280"/>
          <p:cNvSpPr/>
          <p:nvPr/>
        </p:nvSpPr>
        <p:spPr>
          <a:xfrm>
            <a:off x="331162" y="1999469"/>
            <a:ext cx="211591" cy="267962"/>
          </a:xfrm>
          <a:custGeom>
            <a:avLst/>
            <a:gdLst/>
            <a:ahLst/>
            <a:cxnLst/>
            <a:rect l="l" t="t" r="r" b="b"/>
            <a:pathLst>
              <a:path w="100280" h="126996" extrusionOk="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 name="Google Shape;102;g1037e35e0a9_0_280"/>
          <p:cNvSpPr/>
          <p:nvPr/>
        </p:nvSpPr>
        <p:spPr>
          <a:xfrm>
            <a:off x="8564788" y="35845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 name="Google Shape;103;g1037e35e0a9_0_280"/>
          <p:cNvSpPr/>
          <p:nvPr/>
        </p:nvSpPr>
        <p:spPr>
          <a:xfrm rot="5069525">
            <a:off x="7853134" y="3741816"/>
            <a:ext cx="814157" cy="1022353"/>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4" name="Google Shape;104;g1037e35e0a9_0_280"/>
          <p:cNvSpPr/>
          <p:nvPr/>
        </p:nvSpPr>
        <p:spPr>
          <a:xfrm rot="5400000">
            <a:off x="305418" y="30461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5"/>
        <p:cNvGrpSpPr/>
        <p:nvPr/>
      </p:nvGrpSpPr>
      <p:grpSpPr>
        <a:xfrm>
          <a:off x="0" y="0"/>
          <a:ext cx="0" cy="0"/>
          <a:chOff x="0" y="0"/>
          <a:chExt cx="0" cy="0"/>
        </a:xfrm>
      </p:grpSpPr>
      <p:sp>
        <p:nvSpPr>
          <p:cNvPr id="106" name="Google Shape;106;g1037e35e0a9_0_292"/>
          <p:cNvSpPr/>
          <p:nvPr/>
        </p:nvSpPr>
        <p:spPr>
          <a:xfrm rot="-898861">
            <a:off x="739797" y="433628"/>
            <a:ext cx="1461825" cy="1605908"/>
          </a:xfrm>
          <a:custGeom>
            <a:avLst/>
            <a:gdLst/>
            <a:ahLst/>
            <a:cxnLst/>
            <a:rect l="l" t="t" r="r" b="b"/>
            <a:pathLst>
              <a:path w="462239" h="507799" extrusionOk="0">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7" name="Google Shape;107;g1037e35e0a9_0_292"/>
          <p:cNvSpPr txBox="1">
            <a:spLocks noGrp="1"/>
          </p:cNvSpPr>
          <p:nvPr>
            <p:ph type="ctrTitle"/>
          </p:nvPr>
        </p:nvSpPr>
        <p:spPr>
          <a:xfrm>
            <a:off x="1773500" y="1980025"/>
            <a:ext cx="5597100" cy="6711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5200"/>
              <a:buNone/>
              <a:defRPr sz="5200"/>
            </a:lvl1pPr>
            <a:lvl2pPr lvl="1" algn="ctr" rtl="0">
              <a:lnSpc>
                <a:spcPct val="90000"/>
              </a:lnSpc>
              <a:spcBef>
                <a:spcPts val="0"/>
              </a:spcBef>
              <a:spcAft>
                <a:spcPts val="0"/>
              </a:spcAft>
              <a:buSzPts val="5200"/>
              <a:buNone/>
              <a:defRPr sz="5200"/>
            </a:lvl2pPr>
            <a:lvl3pPr lvl="2" algn="ctr" rtl="0">
              <a:lnSpc>
                <a:spcPct val="90000"/>
              </a:lnSpc>
              <a:spcBef>
                <a:spcPts val="0"/>
              </a:spcBef>
              <a:spcAft>
                <a:spcPts val="0"/>
              </a:spcAft>
              <a:buSzPts val="5200"/>
              <a:buNone/>
              <a:defRPr sz="5200"/>
            </a:lvl3pPr>
            <a:lvl4pPr lvl="3" algn="ctr" rtl="0">
              <a:lnSpc>
                <a:spcPct val="90000"/>
              </a:lnSpc>
              <a:spcBef>
                <a:spcPts val="0"/>
              </a:spcBef>
              <a:spcAft>
                <a:spcPts val="0"/>
              </a:spcAft>
              <a:buSzPts val="5200"/>
              <a:buNone/>
              <a:defRPr sz="5200"/>
            </a:lvl4pPr>
            <a:lvl5pPr lvl="4" algn="ctr" rtl="0">
              <a:lnSpc>
                <a:spcPct val="90000"/>
              </a:lnSpc>
              <a:spcBef>
                <a:spcPts val="0"/>
              </a:spcBef>
              <a:spcAft>
                <a:spcPts val="0"/>
              </a:spcAft>
              <a:buSzPts val="5200"/>
              <a:buNone/>
              <a:defRPr sz="5200"/>
            </a:lvl5pPr>
            <a:lvl6pPr lvl="5" algn="ctr" rtl="0">
              <a:lnSpc>
                <a:spcPct val="90000"/>
              </a:lnSpc>
              <a:spcBef>
                <a:spcPts val="0"/>
              </a:spcBef>
              <a:spcAft>
                <a:spcPts val="0"/>
              </a:spcAft>
              <a:buSzPts val="5200"/>
              <a:buNone/>
              <a:defRPr sz="5200"/>
            </a:lvl6pPr>
            <a:lvl7pPr lvl="6" algn="ctr" rtl="0">
              <a:lnSpc>
                <a:spcPct val="90000"/>
              </a:lnSpc>
              <a:spcBef>
                <a:spcPts val="0"/>
              </a:spcBef>
              <a:spcAft>
                <a:spcPts val="0"/>
              </a:spcAft>
              <a:buSzPts val="5200"/>
              <a:buNone/>
              <a:defRPr sz="5200"/>
            </a:lvl7pPr>
            <a:lvl8pPr lvl="7" algn="ctr" rtl="0">
              <a:lnSpc>
                <a:spcPct val="90000"/>
              </a:lnSpc>
              <a:spcBef>
                <a:spcPts val="0"/>
              </a:spcBef>
              <a:spcAft>
                <a:spcPts val="0"/>
              </a:spcAft>
              <a:buSzPts val="5200"/>
              <a:buNone/>
              <a:defRPr sz="5200"/>
            </a:lvl8pPr>
            <a:lvl9pPr lvl="8" algn="ctr" rtl="0">
              <a:lnSpc>
                <a:spcPct val="90000"/>
              </a:lnSpc>
              <a:spcBef>
                <a:spcPts val="0"/>
              </a:spcBef>
              <a:spcAft>
                <a:spcPts val="0"/>
              </a:spcAft>
              <a:buSzPts val="5200"/>
              <a:buNone/>
              <a:defRPr sz="5200"/>
            </a:lvl9pPr>
          </a:lstStyle>
          <a:p>
            <a:endParaRPr/>
          </a:p>
        </p:txBody>
      </p:sp>
      <p:sp>
        <p:nvSpPr>
          <p:cNvPr id="108" name="Google Shape;108;g1037e35e0a9_0_292"/>
          <p:cNvSpPr txBox="1">
            <a:spLocks noGrp="1"/>
          </p:cNvSpPr>
          <p:nvPr>
            <p:ph type="subTitle" idx="1"/>
          </p:nvPr>
        </p:nvSpPr>
        <p:spPr>
          <a:xfrm>
            <a:off x="1773500" y="2664426"/>
            <a:ext cx="5597100" cy="3864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F1C232"/>
              </a:buClr>
              <a:buSzPts val="2200"/>
              <a:buNone/>
              <a:defRPr>
                <a:solidFill>
                  <a:srgbClr val="F1C232"/>
                </a:solidFill>
              </a:defRPr>
            </a:lvl1pPr>
            <a:lvl2pPr lvl="1" algn="ctr" rtl="0">
              <a:lnSpc>
                <a:spcPct val="100000"/>
              </a:lnSpc>
              <a:spcBef>
                <a:spcPts val="1000"/>
              </a:spcBef>
              <a:spcAft>
                <a:spcPts val="0"/>
              </a:spcAft>
              <a:buClr>
                <a:schemeClr val="accent2"/>
              </a:buClr>
              <a:buSzPts val="3000"/>
              <a:buNone/>
              <a:defRPr sz="3000">
                <a:solidFill>
                  <a:schemeClr val="accent2"/>
                </a:solidFill>
              </a:defRPr>
            </a:lvl2pPr>
            <a:lvl3pPr lvl="2" algn="ctr" rtl="0">
              <a:lnSpc>
                <a:spcPct val="100000"/>
              </a:lnSpc>
              <a:spcBef>
                <a:spcPts val="1000"/>
              </a:spcBef>
              <a:spcAft>
                <a:spcPts val="0"/>
              </a:spcAft>
              <a:buClr>
                <a:schemeClr val="accent2"/>
              </a:buClr>
              <a:buSzPts val="3000"/>
              <a:buNone/>
              <a:defRPr sz="3000">
                <a:solidFill>
                  <a:schemeClr val="accent2"/>
                </a:solidFill>
              </a:defRPr>
            </a:lvl3pPr>
            <a:lvl4pPr lvl="3" algn="ctr" rtl="0">
              <a:lnSpc>
                <a:spcPct val="100000"/>
              </a:lnSpc>
              <a:spcBef>
                <a:spcPts val="1000"/>
              </a:spcBef>
              <a:spcAft>
                <a:spcPts val="0"/>
              </a:spcAft>
              <a:buClr>
                <a:schemeClr val="accent2"/>
              </a:buClr>
              <a:buSzPts val="3000"/>
              <a:buNone/>
              <a:defRPr sz="3000">
                <a:solidFill>
                  <a:schemeClr val="accent2"/>
                </a:solidFill>
              </a:defRPr>
            </a:lvl4pPr>
            <a:lvl5pPr lvl="4" algn="ctr" rtl="0">
              <a:lnSpc>
                <a:spcPct val="100000"/>
              </a:lnSpc>
              <a:spcBef>
                <a:spcPts val="1000"/>
              </a:spcBef>
              <a:spcAft>
                <a:spcPts val="0"/>
              </a:spcAft>
              <a:buClr>
                <a:schemeClr val="accent2"/>
              </a:buClr>
              <a:buSzPts val="3000"/>
              <a:buNone/>
              <a:defRPr sz="3000">
                <a:solidFill>
                  <a:schemeClr val="accent2"/>
                </a:solidFill>
              </a:defRPr>
            </a:lvl5pPr>
            <a:lvl6pPr lvl="5" algn="ctr" rtl="0">
              <a:lnSpc>
                <a:spcPct val="100000"/>
              </a:lnSpc>
              <a:spcBef>
                <a:spcPts val="1000"/>
              </a:spcBef>
              <a:spcAft>
                <a:spcPts val="0"/>
              </a:spcAft>
              <a:buClr>
                <a:schemeClr val="accent2"/>
              </a:buClr>
              <a:buSzPts val="3000"/>
              <a:buNone/>
              <a:defRPr sz="3000">
                <a:solidFill>
                  <a:schemeClr val="accent2"/>
                </a:solidFill>
              </a:defRPr>
            </a:lvl6pPr>
            <a:lvl7pPr lvl="6" algn="ctr" rtl="0">
              <a:lnSpc>
                <a:spcPct val="100000"/>
              </a:lnSpc>
              <a:spcBef>
                <a:spcPts val="1000"/>
              </a:spcBef>
              <a:spcAft>
                <a:spcPts val="0"/>
              </a:spcAft>
              <a:buClr>
                <a:schemeClr val="accent2"/>
              </a:buClr>
              <a:buSzPts val="3000"/>
              <a:buNone/>
              <a:defRPr sz="3000">
                <a:solidFill>
                  <a:schemeClr val="accent2"/>
                </a:solidFill>
              </a:defRPr>
            </a:lvl7pPr>
            <a:lvl8pPr lvl="7" algn="ctr" rtl="0">
              <a:lnSpc>
                <a:spcPct val="100000"/>
              </a:lnSpc>
              <a:spcBef>
                <a:spcPts val="1000"/>
              </a:spcBef>
              <a:spcAft>
                <a:spcPts val="0"/>
              </a:spcAft>
              <a:buClr>
                <a:schemeClr val="accent2"/>
              </a:buClr>
              <a:buSzPts val="3000"/>
              <a:buNone/>
              <a:defRPr sz="3000">
                <a:solidFill>
                  <a:schemeClr val="accent2"/>
                </a:solidFill>
              </a:defRPr>
            </a:lvl8pPr>
            <a:lvl9pPr lvl="8" algn="ctr" rtl="0">
              <a:lnSpc>
                <a:spcPct val="100000"/>
              </a:lnSpc>
              <a:spcBef>
                <a:spcPts val="1000"/>
              </a:spcBef>
              <a:spcAft>
                <a:spcPts val="1000"/>
              </a:spcAft>
              <a:buClr>
                <a:schemeClr val="accent2"/>
              </a:buClr>
              <a:buSzPts val="3000"/>
              <a:buNone/>
              <a:defRPr sz="3000">
                <a:solidFill>
                  <a:schemeClr val="accent2"/>
                </a:solidFill>
              </a:defRPr>
            </a:lvl9pPr>
          </a:lstStyle>
          <a:p>
            <a:endParaRPr/>
          </a:p>
        </p:txBody>
      </p:sp>
      <p:sp>
        <p:nvSpPr>
          <p:cNvPr id="109" name="Google Shape;109;g1037e35e0a9_0_292"/>
          <p:cNvSpPr/>
          <p:nvPr/>
        </p:nvSpPr>
        <p:spPr>
          <a:xfrm>
            <a:off x="794256" y="560052"/>
            <a:ext cx="7399177" cy="3910731"/>
          </a:xfrm>
          <a:custGeom>
            <a:avLst/>
            <a:gdLst/>
            <a:ahLst/>
            <a:cxnLst/>
            <a:rect l="l" t="t" r="r" b="b"/>
            <a:pathLst>
              <a:path w="3506719" h="1853427" extrusionOk="0">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0" name="Google Shape;110;g1037e35e0a9_0_292"/>
          <p:cNvSpPr/>
          <p:nvPr/>
        </p:nvSpPr>
        <p:spPr>
          <a:xfrm rot="4673461">
            <a:off x="7546626" y="3625444"/>
            <a:ext cx="814039" cy="1022204"/>
          </a:xfrm>
          <a:custGeom>
            <a:avLst/>
            <a:gdLst/>
            <a:ahLst/>
            <a:cxnLst/>
            <a:rect l="l" t="t" r="r" b="b"/>
            <a:pathLst>
              <a:path w="385904" h="484587" extrusionOk="0">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 name="Google Shape;111;g1037e35e0a9_0_292"/>
          <p:cNvSpPr/>
          <p:nvPr/>
        </p:nvSpPr>
        <p:spPr>
          <a:xfrm rot="4673461">
            <a:off x="7996900" y="4294821"/>
            <a:ext cx="185670" cy="335731"/>
          </a:xfrm>
          <a:custGeom>
            <a:avLst/>
            <a:gdLst/>
            <a:ahLst/>
            <a:cxnLst/>
            <a:rect l="l" t="t" r="r" b="b"/>
            <a:pathLst>
              <a:path w="88019" h="159157" extrusionOk="0">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 name="Google Shape;112;g1037e35e0a9_0_292"/>
          <p:cNvSpPr/>
          <p:nvPr/>
        </p:nvSpPr>
        <p:spPr>
          <a:xfrm rot="-5167633">
            <a:off x="338201" y="3492220"/>
            <a:ext cx="831049" cy="96136"/>
          </a:xfrm>
          <a:custGeom>
            <a:avLst/>
            <a:gdLst/>
            <a:ahLst/>
            <a:cxnLst/>
            <a:rect l="l" t="t" r="r" b="b"/>
            <a:pathLst>
              <a:path w="393896" h="45566" extrusionOk="0">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 name="Google Shape;113;g1037e35e0a9_0_292"/>
          <p:cNvSpPr/>
          <p:nvPr/>
        </p:nvSpPr>
        <p:spPr>
          <a:xfrm rot="-5167633">
            <a:off x="614037" y="2873277"/>
            <a:ext cx="278340" cy="43095"/>
          </a:xfrm>
          <a:custGeom>
            <a:avLst/>
            <a:gdLst/>
            <a:ahLst/>
            <a:cxnLst/>
            <a:rect l="l" t="t" r="r" b="b"/>
            <a:pathLst>
              <a:path w="131926" h="20426" extrusionOk="0">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4" name="Google Shape;114;g1037e35e0a9_0_292"/>
          <p:cNvSpPr/>
          <p:nvPr/>
        </p:nvSpPr>
        <p:spPr>
          <a:xfrm>
            <a:off x="5262249" y="462245"/>
            <a:ext cx="681049" cy="214332"/>
          </a:xfrm>
          <a:custGeom>
            <a:avLst/>
            <a:gdLst/>
            <a:ahLst/>
            <a:cxnLst/>
            <a:rect l="l" t="t" r="r" b="b"/>
            <a:pathLst>
              <a:path w="322772" h="101579" extrusionOk="0">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5" name="Google Shape;115;g1037e35e0a9_0_292"/>
          <p:cNvSpPr/>
          <p:nvPr/>
        </p:nvSpPr>
        <p:spPr>
          <a:xfrm>
            <a:off x="2829661" y="4511611"/>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 name="Google Shape;116;g1037e35e0a9_0_292"/>
          <p:cNvSpPr/>
          <p:nvPr/>
        </p:nvSpPr>
        <p:spPr>
          <a:xfrm>
            <a:off x="4309554" y="454497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7" name="Google Shape;117;g1037e35e0a9_0_292"/>
          <p:cNvSpPr/>
          <p:nvPr/>
        </p:nvSpPr>
        <p:spPr>
          <a:xfrm>
            <a:off x="7710737" y="66712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8" name="Google Shape;118;g1037e35e0a9_0_292"/>
          <p:cNvSpPr/>
          <p:nvPr/>
        </p:nvSpPr>
        <p:spPr>
          <a:xfrm>
            <a:off x="7865454" y="61702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19"/>
        <p:cNvGrpSpPr/>
        <p:nvPr/>
      </p:nvGrpSpPr>
      <p:grpSpPr>
        <a:xfrm>
          <a:off x="0" y="0"/>
          <a:ext cx="0" cy="0"/>
          <a:chOff x="0" y="0"/>
          <a:chExt cx="0" cy="0"/>
        </a:xfrm>
      </p:grpSpPr>
      <p:sp>
        <p:nvSpPr>
          <p:cNvPr id="120" name="Google Shape;120;g1037e35e0a9_0_306"/>
          <p:cNvSpPr/>
          <p:nvPr/>
        </p:nvSpPr>
        <p:spPr>
          <a:xfrm rot="-884877">
            <a:off x="7997294" y="3564834"/>
            <a:ext cx="912816" cy="928284"/>
          </a:xfrm>
          <a:custGeom>
            <a:avLst/>
            <a:gdLst/>
            <a:ahLst/>
            <a:cxnLst/>
            <a:rect l="l" t="t" r="r" b="b"/>
            <a:pathLst>
              <a:path w="549996" h="559316" extrusionOk="0">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 name="Google Shape;121;g1037e35e0a9_0_306"/>
          <p:cNvSpPr/>
          <p:nvPr/>
        </p:nvSpPr>
        <p:spPr>
          <a:xfrm>
            <a:off x="642525" y="331773"/>
            <a:ext cx="6943343" cy="927756"/>
          </a:xfrm>
          <a:custGeom>
            <a:avLst/>
            <a:gdLst/>
            <a:ahLst/>
            <a:cxnLst/>
            <a:rect l="l" t="t" r="r" b="b"/>
            <a:pathLst>
              <a:path w="3290684" h="399035" extrusionOk="0">
                <a:moveTo>
                  <a:pt x="3288221" y="146895"/>
                </a:moveTo>
                <a:cubicBezTo>
                  <a:pt x="3288879" y="83708"/>
                  <a:pt x="3268160" y="25739"/>
                  <a:pt x="3196488" y="21201"/>
                </a:cubicBezTo>
                <a:cubicBezTo>
                  <a:pt x="2907830" y="16005"/>
                  <a:pt x="2618711" y="18197"/>
                  <a:pt x="2329921" y="14777"/>
                </a:cubicBezTo>
                <a:cubicBezTo>
                  <a:pt x="1580495" y="9866"/>
                  <a:pt x="931222" y="0"/>
                  <a:pt x="181841" y="0"/>
                </a:cubicBezTo>
                <a:cubicBezTo>
                  <a:pt x="-44245" y="0"/>
                  <a:pt x="4866" y="162044"/>
                  <a:pt x="3813" y="206244"/>
                </a:cubicBezTo>
                <a:cubicBezTo>
                  <a:pt x="-6272" y="347395"/>
                  <a:pt x="64456" y="394927"/>
                  <a:pt x="198174" y="383395"/>
                </a:cubicBezTo>
                <a:lnTo>
                  <a:pt x="1064019" y="387780"/>
                </a:lnTo>
                <a:lnTo>
                  <a:pt x="2795708" y="396549"/>
                </a:lnTo>
                <a:cubicBezTo>
                  <a:pt x="2909277" y="397119"/>
                  <a:pt x="3023284" y="400671"/>
                  <a:pt x="3136832" y="398128"/>
                </a:cubicBezTo>
                <a:cubicBezTo>
                  <a:pt x="3275790" y="400627"/>
                  <a:pt x="3299512" y="257767"/>
                  <a:pt x="3288221" y="146895"/>
                </a:cubicBezTo>
                <a:close/>
              </a:path>
            </a:pathLst>
          </a:custGeom>
          <a:solidFill>
            <a:srgbClr val="F1C23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2" name="Google Shape;122;g1037e35e0a9_0_306"/>
          <p:cNvSpPr/>
          <p:nvPr/>
        </p:nvSpPr>
        <p:spPr>
          <a:xfrm>
            <a:off x="368194" y="422127"/>
            <a:ext cx="8379859" cy="4302579"/>
          </a:xfrm>
          <a:custGeom>
            <a:avLst/>
            <a:gdLst/>
            <a:ahLst/>
            <a:cxnLst/>
            <a:rect l="l" t="t" r="r" b="b"/>
            <a:pathLst>
              <a:path w="3971497" h="2039137" extrusionOk="0">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3" name="Google Shape;123;g1037e35e0a9_0_306"/>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SzPts val="3400"/>
              <a:buNone/>
              <a:defRPr/>
            </a:lvl1pPr>
            <a:lvl2pPr lvl="1" algn="l" rtl="0">
              <a:lnSpc>
                <a:spcPct val="90000"/>
              </a:lnSpc>
              <a:spcBef>
                <a:spcPts val="0"/>
              </a:spcBef>
              <a:spcAft>
                <a:spcPts val="0"/>
              </a:spcAft>
              <a:buSzPts val="3400"/>
              <a:buNone/>
              <a:defRPr/>
            </a:lvl2pPr>
            <a:lvl3pPr lvl="2" algn="l" rtl="0">
              <a:lnSpc>
                <a:spcPct val="90000"/>
              </a:lnSpc>
              <a:spcBef>
                <a:spcPts val="0"/>
              </a:spcBef>
              <a:spcAft>
                <a:spcPts val="0"/>
              </a:spcAft>
              <a:buSzPts val="3400"/>
              <a:buNone/>
              <a:defRPr/>
            </a:lvl3pPr>
            <a:lvl4pPr lvl="3" algn="l" rtl="0">
              <a:lnSpc>
                <a:spcPct val="90000"/>
              </a:lnSpc>
              <a:spcBef>
                <a:spcPts val="0"/>
              </a:spcBef>
              <a:spcAft>
                <a:spcPts val="0"/>
              </a:spcAft>
              <a:buSzPts val="3400"/>
              <a:buNone/>
              <a:defRPr/>
            </a:lvl4pPr>
            <a:lvl5pPr lvl="4" algn="l" rtl="0">
              <a:lnSpc>
                <a:spcPct val="90000"/>
              </a:lnSpc>
              <a:spcBef>
                <a:spcPts val="0"/>
              </a:spcBef>
              <a:spcAft>
                <a:spcPts val="0"/>
              </a:spcAft>
              <a:buSzPts val="3400"/>
              <a:buNone/>
              <a:defRPr/>
            </a:lvl5pPr>
            <a:lvl6pPr lvl="5" algn="l" rtl="0">
              <a:lnSpc>
                <a:spcPct val="90000"/>
              </a:lnSpc>
              <a:spcBef>
                <a:spcPts val="0"/>
              </a:spcBef>
              <a:spcAft>
                <a:spcPts val="0"/>
              </a:spcAft>
              <a:buSzPts val="3400"/>
              <a:buNone/>
              <a:defRPr/>
            </a:lvl6pPr>
            <a:lvl7pPr lvl="6" algn="l" rtl="0">
              <a:lnSpc>
                <a:spcPct val="90000"/>
              </a:lnSpc>
              <a:spcBef>
                <a:spcPts val="0"/>
              </a:spcBef>
              <a:spcAft>
                <a:spcPts val="0"/>
              </a:spcAft>
              <a:buSzPts val="3400"/>
              <a:buNone/>
              <a:defRPr/>
            </a:lvl7pPr>
            <a:lvl8pPr lvl="7" algn="l" rtl="0">
              <a:lnSpc>
                <a:spcPct val="90000"/>
              </a:lnSpc>
              <a:spcBef>
                <a:spcPts val="0"/>
              </a:spcBef>
              <a:spcAft>
                <a:spcPts val="0"/>
              </a:spcAft>
              <a:buSzPts val="3400"/>
              <a:buNone/>
              <a:defRPr/>
            </a:lvl8pPr>
            <a:lvl9pPr lvl="8" algn="l" rtl="0">
              <a:lnSpc>
                <a:spcPct val="90000"/>
              </a:lnSpc>
              <a:spcBef>
                <a:spcPts val="0"/>
              </a:spcBef>
              <a:spcAft>
                <a:spcPts val="0"/>
              </a:spcAft>
              <a:buSzPts val="3400"/>
              <a:buNone/>
              <a:defRPr/>
            </a:lvl9pPr>
          </a:lstStyle>
          <a:p>
            <a:endParaRPr/>
          </a:p>
        </p:txBody>
      </p:sp>
      <p:sp>
        <p:nvSpPr>
          <p:cNvPr id="124" name="Google Shape;124;g1037e35e0a9_0_306"/>
          <p:cNvSpPr txBox="1">
            <a:spLocks noGrp="1"/>
          </p:cNvSpPr>
          <p:nvPr>
            <p:ph type="body" idx="1"/>
          </p:nvPr>
        </p:nvSpPr>
        <p:spPr>
          <a:xfrm>
            <a:off x="1188175" y="1506350"/>
            <a:ext cx="6426300" cy="2840400"/>
          </a:xfrm>
          <a:prstGeom prst="rect">
            <a:avLst/>
          </a:prstGeom>
          <a:noFill/>
          <a:ln>
            <a:noFill/>
          </a:ln>
        </p:spPr>
        <p:txBody>
          <a:bodyPr spcFirstLastPara="1" wrap="square" lIns="0" tIns="0" rIns="0" bIns="0" anchor="t" anchorCtr="0">
            <a:noAutofit/>
          </a:bodyPr>
          <a:lstStyle>
            <a:lvl1pPr marL="457200" lvl="0" indent="-368300" algn="l" rtl="0">
              <a:lnSpc>
                <a:spcPct val="100000"/>
              </a:lnSpc>
              <a:spcBef>
                <a:spcPts val="0"/>
              </a:spcBef>
              <a:spcAft>
                <a:spcPts val="0"/>
              </a:spcAft>
              <a:buSzPts val="2200"/>
              <a:buChar char="✗"/>
              <a:defRPr/>
            </a:lvl1pPr>
            <a:lvl2pPr marL="914400" lvl="1" indent="-368300" algn="l" rtl="0">
              <a:lnSpc>
                <a:spcPct val="100000"/>
              </a:lnSpc>
              <a:spcBef>
                <a:spcPts val="1000"/>
              </a:spcBef>
              <a:spcAft>
                <a:spcPts val="0"/>
              </a:spcAft>
              <a:buSzPts val="2200"/>
              <a:buChar char="✗"/>
              <a:defRPr/>
            </a:lvl2pPr>
            <a:lvl3pPr marL="1371600" lvl="2" indent="-368300" algn="l" rtl="0">
              <a:lnSpc>
                <a:spcPct val="100000"/>
              </a:lnSpc>
              <a:spcBef>
                <a:spcPts val="1000"/>
              </a:spcBef>
              <a:spcAft>
                <a:spcPts val="0"/>
              </a:spcAft>
              <a:buSzPts val="2200"/>
              <a:buChar char="■"/>
              <a:defRPr/>
            </a:lvl3pPr>
            <a:lvl4pPr marL="1828800" lvl="3" indent="-368300" algn="l" rtl="0">
              <a:lnSpc>
                <a:spcPct val="100000"/>
              </a:lnSpc>
              <a:spcBef>
                <a:spcPts val="1000"/>
              </a:spcBef>
              <a:spcAft>
                <a:spcPts val="0"/>
              </a:spcAft>
              <a:buSzPts val="2200"/>
              <a:buChar char="●"/>
              <a:defRPr/>
            </a:lvl4pPr>
            <a:lvl5pPr marL="2286000" lvl="4" indent="-368300" algn="l" rtl="0">
              <a:lnSpc>
                <a:spcPct val="100000"/>
              </a:lnSpc>
              <a:spcBef>
                <a:spcPts val="1000"/>
              </a:spcBef>
              <a:spcAft>
                <a:spcPts val="0"/>
              </a:spcAft>
              <a:buSzPts val="2200"/>
              <a:buChar char="○"/>
              <a:defRPr/>
            </a:lvl5pPr>
            <a:lvl6pPr marL="2743200" lvl="5" indent="-368300" algn="l" rtl="0">
              <a:lnSpc>
                <a:spcPct val="100000"/>
              </a:lnSpc>
              <a:spcBef>
                <a:spcPts val="1000"/>
              </a:spcBef>
              <a:spcAft>
                <a:spcPts val="0"/>
              </a:spcAft>
              <a:buSzPts val="2200"/>
              <a:buChar char="■"/>
              <a:defRPr/>
            </a:lvl6pPr>
            <a:lvl7pPr marL="3200400" lvl="6" indent="-368300" algn="l" rtl="0">
              <a:lnSpc>
                <a:spcPct val="100000"/>
              </a:lnSpc>
              <a:spcBef>
                <a:spcPts val="1000"/>
              </a:spcBef>
              <a:spcAft>
                <a:spcPts val="0"/>
              </a:spcAft>
              <a:buSzPts val="2200"/>
              <a:buChar char="●"/>
              <a:defRPr/>
            </a:lvl7pPr>
            <a:lvl8pPr marL="3657600" lvl="7" indent="-368300" algn="l" rtl="0">
              <a:lnSpc>
                <a:spcPct val="100000"/>
              </a:lnSpc>
              <a:spcBef>
                <a:spcPts val="1000"/>
              </a:spcBef>
              <a:spcAft>
                <a:spcPts val="0"/>
              </a:spcAft>
              <a:buSzPts val="2200"/>
              <a:buChar char="○"/>
              <a:defRPr/>
            </a:lvl8pPr>
            <a:lvl9pPr marL="4114800" lvl="8" indent="-368300" algn="l" rtl="0">
              <a:lnSpc>
                <a:spcPct val="100000"/>
              </a:lnSpc>
              <a:spcBef>
                <a:spcPts val="1000"/>
              </a:spcBef>
              <a:spcAft>
                <a:spcPts val="1000"/>
              </a:spcAft>
              <a:buSzPts val="2200"/>
              <a:buChar char="■"/>
              <a:defRPr/>
            </a:lvl9pPr>
          </a:lstStyle>
          <a:p>
            <a:endParaRPr/>
          </a:p>
        </p:txBody>
      </p:sp>
      <p:sp>
        <p:nvSpPr>
          <p:cNvPr id="125" name="Google Shape;125;g1037e35e0a9_0_30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g1037e35e0a9_0_306"/>
          <p:cNvSpPr/>
          <p:nvPr/>
        </p:nvSpPr>
        <p:spPr>
          <a:xfrm>
            <a:off x="3215361" y="371192"/>
            <a:ext cx="1377041" cy="66908"/>
          </a:xfrm>
          <a:custGeom>
            <a:avLst/>
            <a:gdLst/>
            <a:ahLst/>
            <a:cxnLst/>
            <a:rect l="l" t="t" r="r" b="b"/>
            <a:pathLst>
              <a:path w="652626" h="31710" extrusionOk="0">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 name="Google Shape;127;g1037e35e0a9_0_306"/>
          <p:cNvSpPr/>
          <p:nvPr/>
        </p:nvSpPr>
        <p:spPr>
          <a:xfrm>
            <a:off x="4695254" y="404559"/>
            <a:ext cx="263959" cy="31226"/>
          </a:xfrm>
          <a:custGeom>
            <a:avLst/>
            <a:gdLst/>
            <a:ahLst/>
            <a:cxnLst/>
            <a:rect l="l" t="t" r="r" b="b"/>
            <a:pathLst>
              <a:path w="125099" h="14799" extrusionOk="0">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g1037e35e0a9_0_306"/>
          <p:cNvSpPr/>
          <p:nvPr/>
        </p:nvSpPr>
        <p:spPr>
          <a:xfrm>
            <a:off x="8371587" y="397372"/>
            <a:ext cx="290374" cy="231224"/>
          </a:xfrm>
          <a:custGeom>
            <a:avLst/>
            <a:gdLst/>
            <a:ahLst/>
            <a:cxnLst/>
            <a:rect l="l" t="t" r="r" b="b"/>
            <a:pathLst>
              <a:path w="137618" h="109585" extrusionOk="0">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9" name="Google Shape;129;g1037e35e0a9_0_306"/>
          <p:cNvSpPr/>
          <p:nvPr/>
        </p:nvSpPr>
        <p:spPr>
          <a:xfrm>
            <a:off x="244743" y="4094361"/>
            <a:ext cx="746254" cy="775710"/>
          </a:xfrm>
          <a:custGeom>
            <a:avLst/>
            <a:gdLst/>
            <a:ahLst/>
            <a:cxnLst/>
            <a:rect l="l" t="t" r="r" b="b"/>
            <a:pathLst>
              <a:path w="353675" h="367635" extrusionOk="0">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0" name="Google Shape;130;g1037e35e0a9_0_306"/>
          <p:cNvSpPr/>
          <p:nvPr/>
        </p:nvSpPr>
        <p:spPr>
          <a:xfrm>
            <a:off x="8578274" y="2957429"/>
            <a:ext cx="200902" cy="172792"/>
          </a:xfrm>
          <a:custGeom>
            <a:avLst/>
            <a:gdLst/>
            <a:ahLst/>
            <a:cxnLst/>
            <a:rect l="l" t="t" r="r" b="b"/>
            <a:pathLst>
              <a:path w="95214" h="81892" extrusionOk="0">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1" name="Google Shape;131;g1037e35e0a9_0_306"/>
          <p:cNvSpPr/>
          <p:nvPr/>
        </p:nvSpPr>
        <p:spPr>
          <a:xfrm>
            <a:off x="4853896" y="4607301"/>
            <a:ext cx="851649" cy="155161"/>
          </a:xfrm>
          <a:custGeom>
            <a:avLst/>
            <a:gdLst/>
            <a:ahLst/>
            <a:cxnLst/>
            <a:rect l="l" t="t" r="r" b="b"/>
            <a:pathLst>
              <a:path w="403625" h="73536" extrusionOk="0">
                <a:moveTo>
                  <a:pt x="402034" y="57995"/>
                </a:moveTo>
                <a:cubicBezTo>
                  <a:pt x="349920" y="-4643"/>
                  <a:pt x="347223" y="-12273"/>
                  <a:pt x="293815" y="54948"/>
                </a:cubicBezTo>
                <a:cubicBezTo>
                  <a:pt x="244682" y="-17404"/>
                  <a:pt x="251829" y="2986"/>
                  <a:pt x="191361" y="49225"/>
                </a:cubicBezTo>
                <a:cubicBezTo>
                  <a:pt x="145320" y="-15189"/>
                  <a:pt x="150911" y="-15343"/>
                  <a:pt x="96669" y="42648"/>
                </a:cubicBezTo>
                <a:cubicBezTo>
                  <a:pt x="86321" y="25893"/>
                  <a:pt x="71785" y="12113"/>
                  <a:pt x="54508" y="2657"/>
                </a:cubicBezTo>
                <a:cubicBezTo>
                  <a:pt x="43897" y="-1442"/>
                  <a:pt x="13290" y="41442"/>
                  <a:pt x="2152" y="49554"/>
                </a:cubicBezTo>
                <a:cubicBezTo>
                  <a:pt x="-4644" y="56548"/>
                  <a:pt x="6230" y="65932"/>
                  <a:pt x="12983" y="58982"/>
                </a:cubicBezTo>
                <a:lnTo>
                  <a:pt x="52009" y="18838"/>
                </a:lnTo>
                <a:cubicBezTo>
                  <a:pt x="82462" y="34426"/>
                  <a:pt x="86825" y="72531"/>
                  <a:pt x="100243" y="59552"/>
                </a:cubicBezTo>
                <a:lnTo>
                  <a:pt x="120852" y="38307"/>
                </a:lnTo>
                <a:cubicBezTo>
                  <a:pt x="130455" y="27871"/>
                  <a:pt x="145298" y="3447"/>
                  <a:pt x="155800" y="26621"/>
                </a:cubicBezTo>
                <a:cubicBezTo>
                  <a:pt x="197105" y="84085"/>
                  <a:pt x="181473" y="72663"/>
                  <a:pt x="233785" y="33330"/>
                </a:cubicBezTo>
                <a:cubicBezTo>
                  <a:pt x="249659" y="14036"/>
                  <a:pt x="257223" y="29405"/>
                  <a:pt x="267264" y="44731"/>
                </a:cubicBezTo>
                <a:lnTo>
                  <a:pt x="286843" y="71040"/>
                </a:lnTo>
                <a:cubicBezTo>
                  <a:pt x="300195" y="86058"/>
                  <a:pt x="326855" y="28594"/>
                  <a:pt x="341106" y="23990"/>
                </a:cubicBezTo>
                <a:cubicBezTo>
                  <a:pt x="357462" y="17522"/>
                  <a:pt x="377238" y="56614"/>
                  <a:pt x="389493" y="66611"/>
                </a:cubicBezTo>
                <a:cubicBezTo>
                  <a:pt x="395632" y="73671"/>
                  <a:pt x="408020" y="64945"/>
                  <a:pt x="402034" y="57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 name="Google Shape;132;g1037e35e0a9_0_306"/>
          <p:cNvSpPr/>
          <p:nvPr/>
        </p:nvSpPr>
        <p:spPr>
          <a:xfrm>
            <a:off x="8526304" y="347275"/>
            <a:ext cx="132428" cy="91243"/>
          </a:xfrm>
          <a:custGeom>
            <a:avLst/>
            <a:gdLst/>
            <a:ahLst/>
            <a:cxnLst/>
            <a:rect l="l" t="t" r="r" b="b"/>
            <a:pathLst>
              <a:path w="62762" h="43243" extrusionOk="0">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g1037e35e0a9_0_192"/>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9pPr>
          </a:lstStyle>
          <a:p>
            <a:endParaRPr/>
          </a:p>
        </p:txBody>
      </p:sp>
      <p:sp>
        <p:nvSpPr>
          <p:cNvPr id="7" name="Google Shape;7;g1037e35e0a9_0_192"/>
          <p:cNvSpPr txBox="1">
            <a:spLocks noGrp="1"/>
          </p:cNvSpPr>
          <p:nvPr>
            <p:ph type="body" idx="1"/>
          </p:nvPr>
        </p:nvSpPr>
        <p:spPr>
          <a:xfrm>
            <a:off x="1188175" y="1506350"/>
            <a:ext cx="6426300" cy="2840400"/>
          </a:xfrm>
          <a:prstGeom prst="rect">
            <a:avLst/>
          </a:prstGeom>
          <a:noFill/>
          <a:ln>
            <a:noFill/>
          </a:ln>
        </p:spPr>
        <p:txBody>
          <a:bodyPr spcFirstLastPara="1" wrap="square" lIns="0" tIns="0" rIns="0" bIns="0" anchor="t" anchorCtr="0">
            <a:noAutofit/>
          </a:bodyPr>
          <a:lstStyle>
            <a:lvl1pPr marL="457200" marR="0" lvl="0" indent="-368300" algn="l" rtl="0">
              <a:lnSpc>
                <a:spcPct val="100000"/>
              </a:lnSpc>
              <a:spcBef>
                <a:spcPts val="0"/>
              </a:spcBef>
              <a:spcAft>
                <a:spcPts val="0"/>
              </a:spcAft>
              <a:buClr>
                <a:schemeClr val="accent1"/>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68300" algn="l" rtl="0">
              <a:lnSpc>
                <a:spcPct val="100000"/>
              </a:lnSpc>
              <a:spcBef>
                <a:spcPts val="1000"/>
              </a:spcBef>
              <a:spcAft>
                <a:spcPts val="0"/>
              </a:spcAft>
              <a:buClr>
                <a:schemeClr val="dk2"/>
              </a:buClr>
              <a:buSzPts val="2200"/>
              <a:buFont typeface="Arial"/>
              <a:buChar char="✗"/>
              <a:defRPr sz="2200" b="0" i="0" u="none" strike="noStrike" cap="none">
                <a:solidFill>
                  <a:schemeClr val="dk1"/>
                </a:solidFill>
                <a:latin typeface="Arial"/>
                <a:ea typeface="Arial"/>
                <a:cs typeface="Arial"/>
                <a:sym typeface="Arial"/>
              </a:defRPr>
            </a:lvl2pPr>
            <a:lvl3pPr marL="1371600" marR="0" lvl="2" indent="-368300" algn="l" rtl="0">
              <a:lnSpc>
                <a:spcPct val="100000"/>
              </a:lnSpc>
              <a:spcBef>
                <a:spcPts val="10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3pPr>
            <a:lvl4pPr marL="1828800" marR="0" lvl="3" indent="-368300" algn="l" rtl="0">
              <a:lnSpc>
                <a:spcPct val="100000"/>
              </a:lnSpc>
              <a:spcBef>
                <a:spcPts val="10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4pPr>
            <a:lvl5pPr marL="2286000" marR="0" lvl="4" indent="-368300" algn="l" rtl="0">
              <a:lnSpc>
                <a:spcPct val="100000"/>
              </a:lnSpc>
              <a:spcBef>
                <a:spcPts val="10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5pPr>
            <a:lvl6pPr marL="2743200" marR="0" lvl="5" indent="-368300" algn="l" rtl="0">
              <a:lnSpc>
                <a:spcPct val="100000"/>
              </a:lnSpc>
              <a:spcBef>
                <a:spcPts val="10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6pPr>
            <a:lvl7pPr marL="3200400" marR="0" lvl="6" indent="-368300" algn="l" rtl="0">
              <a:lnSpc>
                <a:spcPct val="100000"/>
              </a:lnSpc>
              <a:spcBef>
                <a:spcPts val="10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7pPr>
            <a:lvl8pPr marL="3657600" marR="0" lvl="7" indent="-368300" algn="l" rtl="0">
              <a:lnSpc>
                <a:spcPct val="100000"/>
              </a:lnSpc>
              <a:spcBef>
                <a:spcPts val="10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L="4114800" marR="0" lvl="8" indent="-368300" algn="l" rtl="0">
              <a:lnSpc>
                <a:spcPct val="100000"/>
              </a:lnSpc>
              <a:spcBef>
                <a:spcPts val="1000"/>
              </a:spcBef>
              <a:spcAft>
                <a:spcPts val="1000"/>
              </a:spcAft>
              <a:buClr>
                <a:schemeClr val="dk1"/>
              </a:buClr>
              <a:buSzPts val="2200"/>
              <a:buFont typeface="Arial"/>
              <a:buChar char="■"/>
              <a:defRPr sz="2200" b="0" i="0" u="none" strike="noStrike" cap="none">
                <a:solidFill>
                  <a:schemeClr val="dk1"/>
                </a:solidFill>
                <a:latin typeface="Arial"/>
                <a:ea typeface="Arial"/>
                <a:cs typeface="Arial"/>
                <a:sym typeface="Arial"/>
              </a:defRPr>
            </a:lvl9pPr>
          </a:lstStyle>
          <a:p>
            <a:endParaRPr/>
          </a:p>
        </p:txBody>
      </p:sp>
      <p:sp>
        <p:nvSpPr>
          <p:cNvPr id="8" name="Google Shape;8;g1037e35e0a9_0_19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1"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C232"/>
        </a:solidFill>
        <a:effectLst/>
      </p:bgPr>
    </p:bg>
    <p:spTree>
      <p:nvGrpSpPr>
        <p:cNvPr id="1" name="Shape 182"/>
        <p:cNvGrpSpPr/>
        <p:nvPr/>
      </p:nvGrpSpPr>
      <p:grpSpPr>
        <a:xfrm>
          <a:off x="0" y="0"/>
          <a:ext cx="0" cy="0"/>
          <a:chOff x="0" y="0"/>
          <a:chExt cx="0" cy="0"/>
        </a:xfrm>
      </p:grpSpPr>
      <p:pic>
        <p:nvPicPr>
          <p:cNvPr id="183" name="Google Shape;183;g1037e35e0a9_0_183" descr="Logotipo&#10;&#10;Descrição gerada automaticamente com confiança média"/>
          <p:cNvPicPr preferRelativeResize="0"/>
          <p:nvPr/>
        </p:nvPicPr>
        <p:blipFill rotWithShape="1">
          <a:blip r:embed="rId3">
            <a:alphaModFix/>
          </a:blip>
          <a:srcRect/>
          <a:stretch/>
        </p:blipFill>
        <p:spPr>
          <a:xfrm>
            <a:off x="4114750" y="830355"/>
            <a:ext cx="914401" cy="914401"/>
          </a:xfrm>
          <a:prstGeom prst="rect">
            <a:avLst/>
          </a:prstGeom>
          <a:noFill/>
          <a:ln>
            <a:noFill/>
          </a:ln>
        </p:spPr>
      </p:pic>
      <p:sp>
        <p:nvSpPr>
          <p:cNvPr id="184" name="Google Shape;184;g1037e35e0a9_0_183"/>
          <p:cNvSpPr txBox="1">
            <a:spLocks noGrp="1"/>
          </p:cNvSpPr>
          <p:nvPr>
            <p:ph type="ctrTitle"/>
          </p:nvPr>
        </p:nvSpPr>
        <p:spPr>
          <a:xfrm>
            <a:off x="1867900" y="1496152"/>
            <a:ext cx="5408100" cy="16806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6800"/>
              <a:buNone/>
            </a:pPr>
            <a:r>
              <a:rPr lang="en" sz="3800"/>
              <a:t>Lean Six Sigma </a:t>
            </a:r>
            <a:br>
              <a:rPr lang="en" sz="3800"/>
            </a:br>
            <a:r>
              <a:rPr lang="en" sz="3800"/>
              <a:t>Yellow Belt Experience</a:t>
            </a:r>
            <a:endParaRPr sz="3800"/>
          </a:p>
        </p:txBody>
      </p:sp>
      <p:sp>
        <p:nvSpPr>
          <p:cNvPr id="185" name="Google Shape;185;g1037e35e0a9_0_183"/>
          <p:cNvSpPr txBox="1"/>
          <p:nvPr/>
        </p:nvSpPr>
        <p:spPr>
          <a:xfrm>
            <a:off x="1867900" y="3022498"/>
            <a:ext cx="5408100" cy="571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6800"/>
              <a:buFont typeface="Arial"/>
              <a:buNone/>
            </a:pPr>
            <a:r>
              <a:rPr lang="en" sz="2800" b="1">
                <a:solidFill>
                  <a:schemeClr val="dk1"/>
                </a:solidFill>
              </a:rPr>
              <a:t>Project Template</a:t>
            </a:r>
            <a:endParaRPr sz="2800" b="1" i="0" u="none" strike="noStrike" cap="none">
              <a:solidFill>
                <a:schemeClr val="dk1"/>
              </a:solidFill>
              <a:latin typeface="Arial"/>
              <a:ea typeface="Arial"/>
              <a:cs typeface="Arial"/>
              <a:sym typeface="Arial"/>
            </a:endParaRPr>
          </a:p>
        </p:txBody>
      </p:sp>
      <p:sp>
        <p:nvSpPr>
          <p:cNvPr id="186" name="Google Shape;186;g1037e35e0a9_0_183"/>
          <p:cNvSpPr txBox="1"/>
          <p:nvPr/>
        </p:nvSpPr>
        <p:spPr>
          <a:xfrm>
            <a:off x="0" y="3390057"/>
            <a:ext cx="9144000" cy="1316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6800"/>
              <a:buFont typeface="Arial"/>
              <a:buNone/>
            </a:pPr>
            <a:r>
              <a:rPr lang="en" sz="1200" b="1" i="0" u="none" strike="noStrike" cap="none">
                <a:solidFill>
                  <a:schemeClr val="dk1"/>
                </a:solidFill>
                <a:latin typeface="Arial"/>
                <a:ea typeface="Arial"/>
                <a:cs typeface="Arial"/>
                <a:sym typeface="Arial"/>
              </a:rPr>
              <a:t>Dr. Marcelo Machado Fernandes</a:t>
            </a:r>
            <a:endParaRPr sz="1200" b="1"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6800"/>
              <a:buFont typeface="Arial"/>
              <a:buNone/>
            </a:pPr>
            <a:r>
              <a:rPr lang="en" sz="1000" b="0" i="0" u="none" strike="noStrike" cap="none">
                <a:solidFill>
                  <a:schemeClr val="dk1"/>
                </a:solidFill>
                <a:latin typeface="Arial"/>
                <a:ea typeface="Arial"/>
                <a:cs typeface="Arial"/>
                <a:sym typeface="Arial"/>
              </a:rPr>
              <a:t>Lean Six Sigma Master Black Belt</a:t>
            </a:r>
            <a:endParaRPr sz="10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6800"/>
              <a:buFont typeface="Arial"/>
              <a:buNone/>
            </a:pPr>
            <a:r>
              <a:rPr lang="en" sz="1000" b="0" i="0" u="none" strike="noStrike" cap="none">
                <a:solidFill>
                  <a:schemeClr val="dk1"/>
                </a:solidFill>
                <a:latin typeface="Arial"/>
                <a:ea typeface="Arial"/>
                <a:cs typeface="Arial"/>
                <a:sym typeface="Arial"/>
              </a:rPr>
              <a:t>ASQ MBB | Minitab CTP</a:t>
            </a:r>
            <a:endParaRPr sz="1000" b="0" i="0" u="none" strike="noStrike" cap="none">
              <a:solidFill>
                <a:schemeClr val="dk1"/>
              </a:solidFill>
              <a:latin typeface="Arial"/>
              <a:ea typeface="Arial"/>
              <a:cs typeface="Arial"/>
              <a:sym typeface="Arial"/>
            </a:endParaRPr>
          </a:p>
        </p:txBody>
      </p:sp>
      <p:pic>
        <p:nvPicPr>
          <p:cNvPr id="187" name="Google Shape;187;g1037e35e0a9_0_183"/>
          <p:cNvPicPr preferRelativeResize="0"/>
          <p:nvPr/>
        </p:nvPicPr>
        <p:blipFill rotWithShape="1">
          <a:blip r:embed="rId4">
            <a:alphaModFix/>
          </a:blip>
          <a:srcRect/>
          <a:stretch/>
        </p:blipFill>
        <p:spPr>
          <a:xfrm>
            <a:off x="1514925" y="3864676"/>
            <a:ext cx="1454150" cy="458975"/>
          </a:xfrm>
          <a:prstGeom prst="rect">
            <a:avLst/>
          </a:prstGeom>
          <a:noFill/>
          <a:ln>
            <a:noFill/>
          </a:ln>
        </p:spPr>
      </p:pic>
      <p:pic>
        <p:nvPicPr>
          <p:cNvPr id="188" name="Google Shape;188;g1037e35e0a9_0_183"/>
          <p:cNvPicPr preferRelativeResize="0"/>
          <p:nvPr/>
        </p:nvPicPr>
        <p:blipFill rotWithShape="1">
          <a:blip r:embed="rId5">
            <a:alphaModFix/>
          </a:blip>
          <a:srcRect/>
          <a:stretch/>
        </p:blipFill>
        <p:spPr>
          <a:xfrm>
            <a:off x="6120868" y="3808551"/>
            <a:ext cx="1566157" cy="571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cfc93f7506_0_21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10</a:t>
            </a:fld>
            <a:endParaRPr/>
          </a:p>
        </p:txBody>
      </p:sp>
      <p:grpSp>
        <p:nvGrpSpPr>
          <p:cNvPr id="326" name="Google Shape;326;gcfc93f7506_0_216"/>
          <p:cNvGrpSpPr/>
          <p:nvPr/>
        </p:nvGrpSpPr>
        <p:grpSpPr>
          <a:xfrm>
            <a:off x="3012458" y="473609"/>
            <a:ext cx="2509394" cy="2463112"/>
            <a:chOff x="576654" y="555403"/>
            <a:chExt cx="3865959" cy="3794658"/>
          </a:xfrm>
        </p:grpSpPr>
        <p:sp>
          <p:nvSpPr>
            <p:cNvPr id="327" name="Google Shape;327;gcfc93f7506_0_216"/>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8" name="Google Shape;328;gcfc93f7506_0_216"/>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9" name="Google Shape;329;gcfc93f7506_0_216"/>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0" name="Google Shape;330;gcfc93f7506_0_216"/>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1" name="Google Shape;331;gcfc93f7506_0_216"/>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32" name="Google Shape;332;gcfc93f7506_0_216"/>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333" name="Google Shape;333;gcfc93f7506_0_216"/>
          <p:cNvSpPr/>
          <p:nvPr/>
        </p:nvSpPr>
        <p:spPr>
          <a:xfrm>
            <a:off x="2794872" y="1318855"/>
            <a:ext cx="14985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334" name="Google Shape;334;gcfc93f7506_0_216"/>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335" name="Google Shape;335;gcfc93f7506_0_216"/>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336" name="Google Shape;336;gcfc93f7506_0_216"/>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337" name="Google Shape;337;gcfc93f7506_0_216"/>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338" name="Google Shape;338;gcfc93f7506_0_216"/>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339" name="Google Shape;339;gcfc93f7506_0_216"/>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340" name="Google Shape;340;gcfc93f7506_0_216"/>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341" name="Google Shape;341;gcfc93f7506_0_216"/>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342" name="Google Shape;342;gcfc93f7506_0_216"/>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343" name="Google Shape;343;gcfc93f7506_0_216"/>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344" name="Google Shape;344;gcfc93f7506_0_216"/>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345" name="Google Shape;345;gcfc93f7506_0_216"/>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346" name="Google Shape;346;gcfc93f7506_0_216"/>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347" name="Google Shape;347;gcfc93f7506_0_216"/>
          <p:cNvSpPr/>
          <p:nvPr/>
        </p:nvSpPr>
        <p:spPr>
          <a:xfrm>
            <a:off x="1013924" y="1309500"/>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DEFINE</a:t>
            </a:r>
            <a:endParaRPr sz="1300" b="1" i="0" u="none" strike="noStrike" cap="none">
              <a:solidFill>
                <a:schemeClr val="dk1"/>
              </a:solidFill>
              <a:latin typeface="Arial"/>
              <a:ea typeface="Arial"/>
              <a:cs typeface="Arial"/>
              <a:sym typeface="Arial"/>
            </a:endParaRPr>
          </a:p>
        </p:txBody>
      </p:sp>
      <p:sp>
        <p:nvSpPr>
          <p:cNvPr id="348" name="Google Shape;348;gcfc93f7506_0_216"/>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349" name="Google Shape;349;gcfc93f7506_0_216"/>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350" name="Google Shape;350;gcfc93f7506_0_216"/>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351" name="Google Shape;351;gcfc93f7506_0_216"/>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352" name="Google Shape;352;gcfc93f7506_0_216"/>
          <p:cNvCxnSpPr>
            <a:stCxn id="334" idx="3"/>
            <a:endCxn id="335"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353" name="Google Shape;353;gcfc93f7506_0_216"/>
          <p:cNvCxnSpPr>
            <a:stCxn id="354" idx="3"/>
            <a:endCxn id="336"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355" name="Google Shape;355;gcfc93f7506_0_216"/>
          <p:cNvCxnSpPr>
            <a:stCxn id="333" idx="3"/>
            <a:endCxn id="334"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356" name="Google Shape;356;gcfc93f7506_0_216"/>
          <p:cNvCxnSpPr>
            <a:stCxn id="336" idx="3"/>
            <a:endCxn id="337"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357" name="Google Shape;357;gcfc93f7506_0_216"/>
          <p:cNvCxnSpPr>
            <a:stCxn id="338" idx="3"/>
            <a:endCxn id="339"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358" name="Google Shape;358;gcfc93f7506_0_216"/>
          <p:cNvCxnSpPr>
            <a:stCxn id="339" idx="3"/>
            <a:endCxn id="340"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359" name="Google Shape;359;gcfc93f7506_0_216"/>
          <p:cNvCxnSpPr>
            <a:stCxn id="341" idx="3"/>
            <a:endCxn id="342"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360" name="Google Shape;360;gcfc93f7506_0_216"/>
          <p:cNvCxnSpPr>
            <a:stCxn id="342" idx="3"/>
            <a:endCxn id="343"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361" name="Google Shape;361;gcfc93f7506_0_216"/>
          <p:cNvCxnSpPr>
            <a:stCxn id="344" idx="3"/>
            <a:endCxn id="345"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362" name="Google Shape;362;gcfc93f7506_0_216"/>
          <p:cNvCxnSpPr>
            <a:stCxn id="345" idx="3"/>
            <a:endCxn id="346"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363" name="Google Shape;363;gcfc93f7506_0_216"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364" name="Google Shape;364;gcfc93f7506_0_216"/>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7"/>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dirty="0"/>
              <a:t>Listen to the VoC</a:t>
            </a:r>
            <a:endParaRPr dirty="0"/>
          </a:p>
        </p:txBody>
      </p:sp>
      <p:sp>
        <p:nvSpPr>
          <p:cNvPr id="370" name="Google Shape;370;p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11</a:t>
            </a:fld>
            <a:endParaRPr/>
          </a:p>
        </p:txBody>
      </p:sp>
      <p:pic>
        <p:nvPicPr>
          <p:cNvPr id="371" name="Google Shape;371;p7"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372" name="Google Shape;372;p7"/>
          <p:cNvSpPr/>
          <p:nvPr/>
        </p:nvSpPr>
        <p:spPr>
          <a:xfrm>
            <a:off x="7930402" y="3721949"/>
            <a:ext cx="919567" cy="934662"/>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
          <p:cNvSpPr/>
          <p:nvPr/>
        </p:nvSpPr>
        <p:spPr>
          <a:xfrm>
            <a:off x="6415960"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374" name="Google Shape;374;p7"/>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375" name="Google Shape;375;p7"/>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376" name="Google Shape;376;p7"/>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377" name="Google Shape;377;p7"/>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E99C1562-8123-97C9-8E44-710A3ECBB3DB}"/>
              </a:ext>
            </a:extLst>
          </p:cNvPr>
          <p:cNvSpPr txBox="1"/>
          <p:nvPr/>
        </p:nvSpPr>
        <p:spPr>
          <a:xfrm>
            <a:off x="883376" y="1461155"/>
            <a:ext cx="6538560" cy="1569660"/>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Alice's restaurant faces issues with </a:t>
            </a:r>
            <a:r>
              <a:rPr lang="en-US" sz="1600" b="1" dirty="0">
                <a:latin typeface="Times New Roman" panose="02020603050405020304" pitchFamily="18" charset="0"/>
                <a:cs typeface="Times New Roman" panose="02020603050405020304" pitchFamily="18" charset="0"/>
              </a:rPr>
              <a:t>delivery time</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food quality</a:t>
            </a:r>
            <a:r>
              <a:rPr lang="en-US" sz="1600" dirty="0">
                <a:latin typeface="Times New Roman" panose="02020603050405020304" pitchFamily="18" charset="0"/>
                <a:cs typeface="Times New Roman" panose="02020603050405020304" pitchFamily="18" charset="0"/>
              </a:rPr>
              <a:t>, leading to customer dissatisfaction. The </a:t>
            </a:r>
            <a:r>
              <a:rPr lang="en-US" sz="1600" b="1" dirty="0">
                <a:latin typeface="Times New Roman" panose="02020603050405020304" pitchFamily="18" charset="0"/>
                <a:cs typeface="Times New Roman" panose="02020603050405020304" pitchFamily="18" charset="0"/>
              </a:rPr>
              <a:t>Voice of the Customer (</a:t>
            </a:r>
            <a:r>
              <a:rPr lang="en-US" sz="1600" b="1" dirty="0" err="1">
                <a:latin typeface="Times New Roman" panose="02020603050405020304" pitchFamily="18" charset="0"/>
                <a:cs typeface="Times New Roman" panose="02020603050405020304" pitchFamily="18" charset="0"/>
              </a:rPr>
              <a:t>VoC</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highlights the need for </a:t>
            </a:r>
            <a:r>
              <a:rPr lang="en-US" sz="1600" b="1" dirty="0">
                <a:latin typeface="Times New Roman" panose="02020603050405020304" pitchFamily="18" charset="0"/>
                <a:cs typeface="Times New Roman" panose="02020603050405020304" pitchFamily="18" charset="0"/>
              </a:rPr>
              <a:t>faster delivery, consistent food quality, order accuracy, and good customer service</a:t>
            </a:r>
            <a:r>
              <a:rPr lang="en-US" sz="1600" dirty="0">
                <a:latin typeface="Times New Roman" panose="02020603050405020304" pitchFamily="18" charset="0"/>
                <a:cs typeface="Times New Roman" panose="02020603050405020304" pitchFamily="18" charset="0"/>
              </a:rPr>
              <a:t>. To improve, she must focus on </a:t>
            </a:r>
            <a:r>
              <a:rPr lang="en-US" sz="1600" b="1" dirty="0">
                <a:latin typeface="Times New Roman" panose="02020603050405020304" pitchFamily="18" charset="0"/>
                <a:cs typeface="Times New Roman" panose="02020603050405020304" pitchFamily="18" charset="0"/>
              </a:rPr>
              <a:t>Critical to Quality (CTQ) factors</a:t>
            </a:r>
            <a:r>
              <a:rPr lang="en-US" sz="1600" dirty="0">
                <a:latin typeface="Times New Roman" panose="02020603050405020304" pitchFamily="18" charset="0"/>
                <a:cs typeface="Times New Roman" panose="02020603050405020304" pitchFamily="18" charset="0"/>
              </a:rPr>
              <a:t>, ensuring timely service, fresh ingredients, and efficient operations to retain customers and save her business.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fad91ade67_0_148"/>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CTQ selection </a:t>
            </a:r>
            <a:endParaRPr/>
          </a:p>
        </p:txBody>
      </p:sp>
      <p:sp>
        <p:nvSpPr>
          <p:cNvPr id="383" name="Google Shape;383;gfad91ade67_0_14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12</a:t>
            </a:fld>
            <a:endParaRPr/>
          </a:p>
        </p:txBody>
      </p:sp>
      <p:pic>
        <p:nvPicPr>
          <p:cNvPr id="384" name="Google Shape;384;gfad91ade67_0_148"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385" name="Google Shape;385;gfad91ade67_0_148"/>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6" name="Google Shape;386;gfad91ade67_0_148"/>
          <p:cNvSpPr/>
          <p:nvPr/>
        </p:nvSpPr>
        <p:spPr>
          <a:xfrm>
            <a:off x="6415960"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387" name="Google Shape;387;gfad91ade67_0_148"/>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388" name="Google Shape;388;gfad91ade67_0_148"/>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389" name="Google Shape;389;gfad91ade67_0_148"/>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390" name="Google Shape;390;gfad91ade67_0_148"/>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95EAF118-4DC1-37E5-7F8C-1AB288D9BB18}"/>
              </a:ext>
            </a:extLst>
          </p:cNvPr>
          <p:cNvSpPr txBox="1"/>
          <p:nvPr/>
        </p:nvSpPr>
        <p:spPr>
          <a:xfrm>
            <a:off x="765183" y="1547153"/>
            <a:ext cx="6806152" cy="230832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Alice's restaurant is struggling with </a:t>
            </a:r>
            <a:r>
              <a:rPr lang="en-US" sz="1600" b="1" dirty="0">
                <a:latin typeface="Times New Roman" panose="02020603050405020304" pitchFamily="18" charset="0"/>
                <a:cs typeface="Times New Roman" panose="02020603050405020304" pitchFamily="18" charset="0"/>
              </a:rPr>
              <a:t>delivery delays and inconsistent food quality</a:t>
            </a:r>
            <a:r>
              <a:rPr lang="en-US" sz="1600" dirty="0">
                <a:latin typeface="Times New Roman" panose="02020603050405020304" pitchFamily="18" charset="0"/>
                <a:cs typeface="Times New Roman" panose="02020603050405020304" pitchFamily="18" charset="0"/>
              </a:rPr>
              <a:t>, leading to customer dissatisfaction and revenue loss. To address this, the </a:t>
            </a:r>
            <a:r>
              <a:rPr lang="en-US" sz="1600" b="1" dirty="0">
                <a:latin typeface="Times New Roman" panose="02020603050405020304" pitchFamily="18" charset="0"/>
                <a:cs typeface="Times New Roman" panose="02020603050405020304" pitchFamily="18" charset="0"/>
              </a:rPr>
              <a:t>Critical to Quality (CTQ) factors</a:t>
            </a:r>
            <a:r>
              <a:rPr lang="en-US" sz="1600" dirty="0">
                <a:latin typeface="Times New Roman" panose="02020603050405020304" pitchFamily="18" charset="0"/>
                <a:cs typeface="Times New Roman" panose="02020603050405020304" pitchFamily="18" charset="0"/>
              </a:rPr>
              <a:t> must focus on key areas. </a:t>
            </a:r>
            <a:r>
              <a:rPr lang="en-US" sz="1600" b="1" dirty="0">
                <a:latin typeface="Times New Roman" panose="02020603050405020304" pitchFamily="18" charset="0"/>
                <a:cs typeface="Times New Roman" panose="02020603050405020304" pitchFamily="18" charset="0"/>
              </a:rPr>
              <a:t>Fast delivery</a:t>
            </a:r>
            <a:r>
              <a:rPr lang="en-US" sz="1600" dirty="0">
                <a:latin typeface="Times New Roman" panose="02020603050405020304" pitchFamily="18" charset="0"/>
                <a:cs typeface="Times New Roman" panose="02020603050405020304" pitchFamily="18" charset="0"/>
              </a:rPr>
              <a:t> ensures customers receive their food on time, improving satisfaction. </a:t>
            </a:r>
            <a:r>
              <a:rPr lang="en-US" sz="1600" b="1" dirty="0">
                <a:latin typeface="Times New Roman" panose="02020603050405020304" pitchFamily="18" charset="0"/>
                <a:cs typeface="Times New Roman" panose="02020603050405020304" pitchFamily="18" charset="0"/>
              </a:rPr>
              <a:t>Food quality</a:t>
            </a:r>
            <a:r>
              <a:rPr lang="en-US" sz="1600" dirty="0">
                <a:latin typeface="Times New Roman" panose="02020603050405020304" pitchFamily="18" charset="0"/>
                <a:cs typeface="Times New Roman" panose="02020603050405020304" pitchFamily="18" charset="0"/>
              </a:rPr>
              <a:t> must be maintained with fresh ingredients and consistent preparation. </a:t>
            </a:r>
            <a:r>
              <a:rPr lang="en-US" sz="1600" b="1" dirty="0">
                <a:latin typeface="Times New Roman" panose="02020603050405020304" pitchFamily="18" charset="0"/>
                <a:cs typeface="Times New Roman" panose="02020603050405020304" pitchFamily="18" charset="0"/>
              </a:rPr>
              <a:t>Order accuracy</a:t>
            </a:r>
            <a:r>
              <a:rPr lang="en-US" sz="1600" dirty="0">
                <a:latin typeface="Times New Roman" panose="02020603050405020304" pitchFamily="18" charset="0"/>
                <a:cs typeface="Times New Roman" panose="02020603050405020304" pitchFamily="18" charset="0"/>
              </a:rPr>
              <a:t> is crucial to prevent mistakes and complaints. Lastly, </a:t>
            </a:r>
            <a:r>
              <a:rPr lang="en-US" sz="1600" b="1" dirty="0">
                <a:latin typeface="Times New Roman" panose="02020603050405020304" pitchFamily="18" charset="0"/>
                <a:cs typeface="Times New Roman" panose="02020603050405020304" pitchFamily="18" charset="0"/>
              </a:rPr>
              <a:t>good customer service</a:t>
            </a:r>
            <a:r>
              <a:rPr lang="en-US" sz="1600" dirty="0">
                <a:latin typeface="Times New Roman" panose="02020603050405020304" pitchFamily="18" charset="0"/>
                <a:cs typeface="Times New Roman" panose="02020603050405020304" pitchFamily="18" charset="0"/>
              </a:rPr>
              <a:t> helps build trust and handle issues effectively. By improving these areas, Alice can enhance her restaurant’s reputation, retain customers, and increase profitability.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cfc93f7506_0_43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13</a:t>
            </a:fld>
            <a:endParaRPr/>
          </a:p>
        </p:txBody>
      </p:sp>
      <p:grpSp>
        <p:nvGrpSpPr>
          <p:cNvPr id="396" name="Google Shape;396;gcfc93f7506_0_432"/>
          <p:cNvGrpSpPr/>
          <p:nvPr/>
        </p:nvGrpSpPr>
        <p:grpSpPr>
          <a:xfrm>
            <a:off x="3012458" y="473609"/>
            <a:ext cx="2509394" cy="2463112"/>
            <a:chOff x="576654" y="555403"/>
            <a:chExt cx="3865959" cy="3794658"/>
          </a:xfrm>
        </p:grpSpPr>
        <p:sp>
          <p:nvSpPr>
            <p:cNvPr id="397" name="Google Shape;397;gcfc93f7506_0_432"/>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8" name="Google Shape;398;gcfc93f7506_0_432"/>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9" name="Google Shape;399;gcfc93f7506_0_432"/>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0" name="Google Shape;400;gcfc93f7506_0_432"/>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1" name="Google Shape;401;gcfc93f7506_0_432"/>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02" name="Google Shape;402;gcfc93f7506_0_432"/>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403" name="Google Shape;403;gcfc93f7506_0_432"/>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404" name="Google Shape;404;gcfc93f7506_0_432"/>
          <p:cNvSpPr/>
          <p:nvPr/>
        </p:nvSpPr>
        <p:spPr>
          <a:xfrm>
            <a:off x="4620904" y="1319894"/>
            <a:ext cx="14973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405" name="Google Shape;405;gcfc93f7506_0_432"/>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406" name="Google Shape;406;gcfc93f7506_0_432"/>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407" name="Google Shape;407;gcfc93f7506_0_432"/>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408" name="Google Shape;408;gcfc93f7506_0_432"/>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409" name="Google Shape;409;gcfc93f7506_0_432"/>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410" name="Google Shape;410;gcfc93f7506_0_432"/>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411" name="Google Shape;411;gcfc93f7506_0_432"/>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412" name="Google Shape;412;gcfc93f7506_0_432"/>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413" name="Google Shape;413;gcfc93f7506_0_432"/>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414" name="Google Shape;414;gcfc93f7506_0_432"/>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415" name="Google Shape;415;gcfc93f7506_0_432"/>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416" name="Google Shape;416;gcfc93f7506_0_432"/>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417" name="Google Shape;417;gcfc93f7506_0_432"/>
          <p:cNvSpPr/>
          <p:nvPr/>
        </p:nvSpPr>
        <p:spPr>
          <a:xfrm>
            <a:off x="1013924" y="1309500"/>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DEFINE</a:t>
            </a:r>
            <a:endParaRPr sz="1300" b="1" i="0" u="none" strike="noStrike" cap="none">
              <a:solidFill>
                <a:schemeClr val="dk1"/>
              </a:solidFill>
              <a:latin typeface="Arial"/>
              <a:ea typeface="Arial"/>
              <a:cs typeface="Arial"/>
              <a:sym typeface="Arial"/>
            </a:endParaRPr>
          </a:p>
        </p:txBody>
      </p:sp>
      <p:sp>
        <p:nvSpPr>
          <p:cNvPr id="418" name="Google Shape;418;gcfc93f7506_0_432"/>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419" name="Google Shape;419;gcfc93f7506_0_432"/>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420" name="Google Shape;420;gcfc93f7506_0_432"/>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421" name="Google Shape;421;gcfc93f7506_0_432"/>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422" name="Google Shape;422;gcfc93f7506_0_432"/>
          <p:cNvCxnSpPr>
            <a:stCxn id="404" idx="3"/>
            <a:endCxn id="405"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423" name="Google Shape;423;gcfc93f7506_0_432"/>
          <p:cNvCxnSpPr>
            <a:stCxn id="424" idx="3"/>
            <a:endCxn id="406"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425" name="Google Shape;425;gcfc93f7506_0_432"/>
          <p:cNvCxnSpPr>
            <a:stCxn id="403" idx="3"/>
            <a:endCxn id="404"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426" name="Google Shape;426;gcfc93f7506_0_432"/>
          <p:cNvCxnSpPr>
            <a:stCxn id="406" idx="3"/>
            <a:endCxn id="407"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427" name="Google Shape;427;gcfc93f7506_0_432"/>
          <p:cNvCxnSpPr>
            <a:stCxn id="408" idx="3"/>
            <a:endCxn id="409"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428" name="Google Shape;428;gcfc93f7506_0_432"/>
          <p:cNvCxnSpPr>
            <a:stCxn id="409" idx="3"/>
            <a:endCxn id="410"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429" name="Google Shape;429;gcfc93f7506_0_432"/>
          <p:cNvCxnSpPr>
            <a:stCxn id="411" idx="3"/>
            <a:endCxn id="412"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430" name="Google Shape;430;gcfc93f7506_0_432"/>
          <p:cNvCxnSpPr>
            <a:stCxn id="412" idx="3"/>
            <a:endCxn id="413"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431" name="Google Shape;431;gcfc93f7506_0_432"/>
          <p:cNvCxnSpPr>
            <a:stCxn id="414" idx="3"/>
            <a:endCxn id="415"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432" name="Google Shape;432;gcfc93f7506_0_432"/>
          <p:cNvCxnSpPr>
            <a:stCxn id="415" idx="3"/>
            <a:endCxn id="416"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433" name="Google Shape;433;gcfc93f7506_0_432"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434" name="Google Shape;434;gcfc93f7506_0_432"/>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e96d9cce34_1_146"/>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Problem statement</a:t>
            </a:r>
            <a:endParaRPr/>
          </a:p>
        </p:txBody>
      </p:sp>
      <p:sp>
        <p:nvSpPr>
          <p:cNvPr id="440" name="Google Shape;440;ge96d9cce34_1_14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14</a:t>
            </a:fld>
            <a:endParaRPr/>
          </a:p>
        </p:txBody>
      </p:sp>
      <p:sp>
        <p:nvSpPr>
          <p:cNvPr id="441" name="Google Shape;441;ge96d9cce34_1_146"/>
          <p:cNvSpPr txBox="1"/>
          <p:nvPr/>
        </p:nvSpPr>
        <p:spPr>
          <a:xfrm>
            <a:off x="2172175" y="2033513"/>
            <a:ext cx="25866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1600" b="0" i="0" u="none" strike="noStrike" cap="none">
                <a:solidFill>
                  <a:srgbClr val="000000"/>
                </a:solidFill>
                <a:latin typeface="Arial"/>
                <a:ea typeface="Arial"/>
                <a:cs typeface="Arial"/>
                <a:sym typeface="Arial"/>
              </a:rPr>
              <a:t>What is the problem?</a:t>
            </a:r>
            <a:endParaRPr sz="1600" b="0" i="0" u="none" strike="noStrike" cap="none">
              <a:solidFill>
                <a:srgbClr val="000000"/>
              </a:solidFill>
              <a:latin typeface="Arial"/>
              <a:ea typeface="Arial"/>
              <a:cs typeface="Arial"/>
              <a:sym typeface="Arial"/>
            </a:endParaRPr>
          </a:p>
        </p:txBody>
      </p:sp>
      <p:sp>
        <p:nvSpPr>
          <p:cNvPr id="442" name="Google Shape;442;ge96d9cce34_1_146"/>
          <p:cNvSpPr txBox="1"/>
          <p:nvPr/>
        </p:nvSpPr>
        <p:spPr>
          <a:xfrm>
            <a:off x="555600" y="1275000"/>
            <a:ext cx="27432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000" b="0" i="0" u="none" strike="noStrike" cap="none">
                <a:solidFill>
                  <a:srgbClr val="000000"/>
                </a:solidFill>
                <a:latin typeface="Arial"/>
                <a:ea typeface="Arial"/>
                <a:cs typeface="Arial"/>
                <a:sym typeface="Arial"/>
              </a:rPr>
              <a:t>Pyramid Structure</a:t>
            </a:r>
            <a:endParaRPr sz="2000" b="0" i="0" u="none" strike="noStrike" cap="none">
              <a:solidFill>
                <a:srgbClr val="000000"/>
              </a:solidFill>
              <a:latin typeface="Arial"/>
              <a:ea typeface="Arial"/>
              <a:cs typeface="Arial"/>
              <a:sym typeface="Arial"/>
            </a:endParaRPr>
          </a:p>
        </p:txBody>
      </p:sp>
      <p:sp>
        <p:nvSpPr>
          <p:cNvPr id="443" name="Google Shape;443;ge96d9cce34_1_146"/>
          <p:cNvSpPr txBox="1"/>
          <p:nvPr/>
        </p:nvSpPr>
        <p:spPr>
          <a:xfrm>
            <a:off x="2850325" y="3283800"/>
            <a:ext cx="2076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 sz="1600" b="0" i="0" u="none" strike="noStrike" cap="none" dirty="0">
                <a:solidFill>
                  <a:srgbClr val="000000"/>
                </a:solidFill>
                <a:latin typeface="Arial"/>
                <a:ea typeface="Arial"/>
                <a:cs typeface="Arial"/>
                <a:sym typeface="Arial"/>
              </a:rPr>
              <a:t>So what?</a:t>
            </a:r>
            <a:endParaRPr sz="1600" b="0" i="0" u="none" strike="noStrike" cap="none" dirty="0">
              <a:solidFill>
                <a:srgbClr val="000000"/>
              </a:solidFill>
              <a:latin typeface="Arial"/>
              <a:ea typeface="Arial"/>
              <a:cs typeface="Arial"/>
              <a:sym typeface="Arial"/>
            </a:endParaRPr>
          </a:p>
        </p:txBody>
      </p:sp>
      <p:sp>
        <p:nvSpPr>
          <p:cNvPr id="444" name="Google Shape;444;ge96d9cce34_1_146"/>
          <p:cNvSpPr/>
          <p:nvPr/>
        </p:nvSpPr>
        <p:spPr>
          <a:xfrm>
            <a:off x="555600" y="1695775"/>
            <a:ext cx="2743200" cy="2743200"/>
          </a:xfrm>
          <a:prstGeom prst="triangle">
            <a:avLst>
              <a:gd name="adj" fmla="val 50000"/>
            </a:avLst>
          </a:prstGeom>
          <a:solidFill>
            <a:srgbClr val="F1C23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5" name="Google Shape;445;ge96d9cce34_1_146"/>
          <p:cNvCxnSpPr>
            <a:stCxn id="444" idx="1"/>
            <a:endCxn id="444" idx="5"/>
          </p:cNvCxnSpPr>
          <p:nvPr/>
        </p:nvCxnSpPr>
        <p:spPr>
          <a:xfrm>
            <a:off x="1241400" y="3067375"/>
            <a:ext cx="1371600" cy="0"/>
          </a:xfrm>
          <a:prstGeom prst="straightConnector1">
            <a:avLst/>
          </a:prstGeom>
          <a:noFill/>
          <a:ln w="28575" cap="flat" cmpd="sng">
            <a:solidFill>
              <a:srgbClr val="000000"/>
            </a:solidFill>
            <a:prstDash val="solid"/>
            <a:round/>
            <a:headEnd type="none" w="sm" len="sm"/>
            <a:tailEnd type="none" w="sm" len="sm"/>
          </a:ln>
        </p:spPr>
      </p:cxnSp>
      <p:pic>
        <p:nvPicPr>
          <p:cNvPr id="446" name="Google Shape;446;ge96d9cce34_1_146"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447" name="Google Shape;447;ge96d9cce34_1_146"/>
          <p:cNvSpPr/>
          <p:nvPr/>
        </p:nvSpPr>
        <p:spPr>
          <a:xfrm>
            <a:off x="7935736" y="3853024"/>
            <a:ext cx="729284" cy="820406"/>
          </a:xfrm>
          <a:custGeom>
            <a:avLst/>
            <a:gdLst/>
            <a:ahLst/>
            <a:cxnLst/>
            <a:rect l="l" t="t" r="r" b="b"/>
            <a:pathLst>
              <a:path w="345632" h="388818" extrusionOk="0">
                <a:moveTo>
                  <a:pt x="183559" y="374102"/>
                </a:moveTo>
                <a:lnTo>
                  <a:pt x="158938" y="372918"/>
                </a:lnTo>
                <a:cubicBezTo>
                  <a:pt x="154882" y="372473"/>
                  <a:pt x="151133" y="375110"/>
                  <a:pt x="150168" y="379079"/>
                </a:cubicBezTo>
                <a:cubicBezTo>
                  <a:pt x="149401" y="382587"/>
                  <a:pt x="151768" y="387410"/>
                  <a:pt x="155803" y="387585"/>
                </a:cubicBezTo>
                <a:lnTo>
                  <a:pt x="180424" y="388769"/>
                </a:lnTo>
                <a:cubicBezTo>
                  <a:pt x="184480" y="389214"/>
                  <a:pt x="188229" y="386577"/>
                  <a:pt x="189194" y="382609"/>
                </a:cubicBezTo>
                <a:cubicBezTo>
                  <a:pt x="189961" y="379101"/>
                  <a:pt x="187593" y="374299"/>
                  <a:pt x="183559" y="374102"/>
                </a:cubicBezTo>
                <a:close/>
                <a:moveTo>
                  <a:pt x="52626" y="236810"/>
                </a:moveTo>
                <a:cubicBezTo>
                  <a:pt x="32806" y="224679"/>
                  <a:pt x="18928" y="204868"/>
                  <a:pt x="14280" y="182108"/>
                </a:cubicBezTo>
                <a:cubicBezTo>
                  <a:pt x="12241" y="172725"/>
                  <a:pt x="-1747" y="178359"/>
                  <a:pt x="182" y="187283"/>
                </a:cubicBezTo>
                <a:cubicBezTo>
                  <a:pt x="5970" y="213759"/>
                  <a:pt x="22523" y="236626"/>
                  <a:pt x="45873" y="250403"/>
                </a:cubicBezTo>
                <a:cubicBezTo>
                  <a:pt x="53722" y="255139"/>
                  <a:pt x="60672" y="241677"/>
                  <a:pt x="52626" y="236810"/>
                </a:cubicBezTo>
                <a:close/>
                <a:moveTo>
                  <a:pt x="173868" y="342969"/>
                </a:moveTo>
                <a:cubicBezTo>
                  <a:pt x="195201" y="344657"/>
                  <a:pt x="216687" y="344854"/>
                  <a:pt x="236880" y="336830"/>
                </a:cubicBezTo>
                <a:cubicBezTo>
                  <a:pt x="245649" y="333366"/>
                  <a:pt x="241703" y="319290"/>
                  <a:pt x="232495" y="322886"/>
                </a:cubicBezTo>
                <a:cubicBezTo>
                  <a:pt x="197284" y="336523"/>
                  <a:pt x="143415" y="324969"/>
                  <a:pt x="107174" y="316309"/>
                </a:cubicBezTo>
                <a:cubicBezTo>
                  <a:pt x="98273" y="314116"/>
                  <a:pt x="94743" y="328586"/>
                  <a:pt x="104039" y="330998"/>
                </a:cubicBezTo>
                <a:cubicBezTo>
                  <a:pt x="126928" y="337014"/>
                  <a:pt x="150278" y="341020"/>
                  <a:pt x="173868" y="342969"/>
                </a:cubicBezTo>
                <a:close/>
                <a:moveTo>
                  <a:pt x="231881" y="348231"/>
                </a:moveTo>
                <a:cubicBezTo>
                  <a:pt x="217213" y="360136"/>
                  <a:pt x="192877" y="355291"/>
                  <a:pt x="175403" y="353975"/>
                </a:cubicBezTo>
                <a:cubicBezTo>
                  <a:pt x="154750" y="352418"/>
                  <a:pt x="134207" y="349590"/>
                  <a:pt x="114584" y="342618"/>
                </a:cubicBezTo>
                <a:cubicBezTo>
                  <a:pt x="105968" y="339593"/>
                  <a:pt x="98909" y="353076"/>
                  <a:pt x="107832" y="356211"/>
                </a:cubicBezTo>
                <a:cubicBezTo>
                  <a:pt x="131269" y="364433"/>
                  <a:pt x="155561" y="367678"/>
                  <a:pt x="180183" y="369191"/>
                </a:cubicBezTo>
                <a:cubicBezTo>
                  <a:pt x="199915" y="370418"/>
                  <a:pt x="223067" y="373795"/>
                  <a:pt x="239598" y="360421"/>
                </a:cubicBezTo>
                <a:cubicBezTo>
                  <a:pt x="247053" y="354392"/>
                  <a:pt x="239532" y="342048"/>
                  <a:pt x="231881" y="348231"/>
                </a:cubicBezTo>
                <a:close/>
                <a:moveTo>
                  <a:pt x="329357" y="29207"/>
                </a:moveTo>
                <a:cubicBezTo>
                  <a:pt x="323460" y="21884"/>
                  <a:pt x="311072" y="30610"/>
                  <a:pt x="316838" y="37779"/>
                </a:cubicBezTo>
                <a:cubicBezTo>
                  <a:pt x="325455" y="48160"/>
                  <a:pt x="330388" y="61092"/>
                  <a:pt x="330892" y="74569"/>
                </a:cubicBezTo>
                <a:cubicBezTo>
                  <a:pt x="331287" y="84325"/>
                  <a:pt x="345998" y="82374"/>
                  <a:pt x="345626" y="73100"/>
                </a:cubicBezTo>
                <a:cubicBezTo>
                  <a:pt x="345077" y="57097"/>
                  <a:pt x="339377" y="41699"/>
                  <a:pt x="329357" y="29207"/>
                </a:cubicBezTo>
                <a:close/>
                <a:moveTo>
                  <a:pt x="238370" y="222"/>
                </a:moveTo>
                <a:cubicBezTo>
                  <a:pt x="229404" y="-1970"/>
                  <a:pt x="225830" y="12719"/>
                  <a:pt x="235213" y="14890"/>
                </a:cubicBezTo>
                <a:cubicBezTo>
                  <a:pt x="289564" y="27475"/>
                  <a:pt x="309757" y="85531"/>
                  <a:pt x="312870" y="135190"/>
                </a:cubicBezTo>
                <a:cubicBezTo>
                  <a:pt x="313462" y="144924"/>
                  <a:pt x="328217" y="142995"/>
                  <a:pt x="327604" y="133721"/>
                </a:cubicBezTo>
                <a:cubicBezTo>
                  <a:pt x="324139" y="76893"/>
                  <a:pt x="299584" y="14386"/>
                  <a:pt x="238370" y="222"/>
                </a:cubicBezTo>
                <a:close/>
                <a:moveTo>
                  <a:pt x="168212" y="16688"/>
                </a:moveTo>
                <a:cubicBezTo>
                  <a:pt x="107218" y="18507"/>
                  <a:pt x="43417" y="57577"/>
                  <a:pt x="32433" y="121465"/>
                </a:cubicBezTo>
                <a:cubicBezTo>
                  <a:pt x="26952" y="150686"/>
                  <a:pt x="35020" y="180815"/>
                  <a:pt x="54358" y="203397"/>
                </a:cubicBezTo>
                <a:cubicBezTo>
                  <a:pt x="65561" y="216552"/>
                  <a:pt x="78475" y="227975"/>
                  <a:pt x="86653" y="243431"/>
                </a:cubicBezTo>
                <a:cubicBezTo>
                  <a:pt x="95006" y="259548"/>
                  <a:pt x="98711" y="277662"/>
                  <a:pt x="97396" y="295765"/>
                </a:cubicBezTo>
                <a:cubicBezTo>
                  <a:pt x="93011" y="299054"/>
                  <a:pt x="92704" y="307758"/>
                  <a:pt x="99763" y="309402"/>
                </a:cubicBezTo>
                <a:cubicBezTo>
                  <a:pt x="127432" y="315984"/>
                  <a:pt x="155693" y="319832"/>
                  <a:pt x="184107" y="320891"/>
                </a:cubicBezTo>
                <a:cubicBezTo>
                  <a:pt x="206536" y="321680"/>
                  <a:pt x="232341" y="323697"/>
                  <a:pt x="251942" y="311025"/>
                </a:cubicBezTo>
                <a:cubicBezTo>
                  <a:pt x="259791" y="305960"/>
                  <a:pt x="252797" y="294274"/>
                  <a:pt x="244817" y="298528"/>
                </a:cubicBezTo>
                <a:cubicBezTo>
                  <a:pt x="245123" y="281183"/>
                  <a:pt x="249398" y="264139"/>
                  <a:pt x="257335" y="248715"/>
                </a:cubicBezTo>
                <a:cubicBezTo>
                  <a:pt x="264614" y="234749"/>
                  <a:pt x="275642" y="223634"/>
                  <a:pt x="284325" y="210632"/>
                </a:cubicBezTo>
                <a:cubicBezTo>
                  <a:pt x="302017" y="184126"/>
                  <a:pt x="303574" y="146218"/>
                  <a:pt x="297654" y="115699"/>
                </a:cubicBezTo>
                <a:cubicBezTo>
                  <a:pt x="285815" y="54836"/>
                  <a:pt x="229864" y="11229"/>
                  <a:pt x="168124" y="16688"/>
                </a:cubicBezTo>
                <a:close/>
                <a:moveTo>
                  <a:pt x="188317" y="306552"/>
                </a:moveTo>
                <a:cubicBezTo>
                  <a:pt x="177223" y="305719"/>
                  <a:pt x="167181" y="305193"/>
                  <a:pt x="156351" y="303965"/>
                </a:cubicBezTo>
                <a:cubicBezTo>
                  <a:pt x="153654" y="264918"/>
                  <a:pt x="147713" y="226161"/>
                  <a:pt x="138614" y="188094"/>
                </a:cubicBezTo>
                <a:cubicBezTo>
                  <a:pt x="146068" y="188815"/>
                  <a:pt x="153522" y="186590"/>
                  <a:pt x="159376" y="181889"/>
                </a:cubicBezTo>
                <a:cubicBezTo>
                  <a:pt x="169352" y="189914"/>
                  <a:pt x="182375" y="192040"/>
                  <a:pt x="195442" y="191251"/>
                </a:cubicBezTo>
                <a:cubicBezTo>
                  <a:pt x="190509" y="229485"/>
                  <a:pt x="188097" y="268002"/>
                  <a:pt x="188229" y="306552"/>
                </a:cubicBezTo>
                <a:close/>
                <a:moveTo>
                  <a:pt x="160801" y="151633"/>
                </a:moveTo>
                <a:cubicBezTo>
                  <a:pt x="161898" y="152905"/>
                  <a:pt x="161656" y="154988"/>
                  <a:pt x="160670" y="157334"/>
                </a:cubicBezTo>
                <a:cubicBezTo>
                  <a:pt x="159004" y="154637"/>
                  <a:pt x="159047" y="152730"/>
                  <a:pt x="160714" y="151633"/>
                </a:cubicBezTo>
                <a:close/>
                <a:moveTo>
                  <a:pt x="280224" y="187261"/>
                </a:moveTo>
                <a:cubicBezTo>
                  <a:pt x="275270" y="202060"/>
                  <a:pt x="264088" y="213088"/>
                  <a:pt x="255077" y="225453"/>
                </a:cubicBezTo>
                <a:cubicBezTo>
                  <a:pt x="238195" y="248397"/>
                  <a:pt x="229404" y="276296"/>
                  <a:pt x="230083" y="304776"/>
                </a:cubicBezTo>
                <a:cubicBezTo>
                  <a:pt x="221160" y="306802"/>
                  <a:pt x="212039" y="307651"/>
                  <a:pt x="202897" y="307298"/>
                </a:cubicBezTo>
                <a:cubicBezTo>
                  <a:pt x="202699" y="267842"/>
                  <a:pt x="205155" y="228420"/>
                  <a:pt x="210285" y="189300"/>
                </a:cubicBezTo>
                <a:cubicBezTo>
                  <a:pt x="211754" y="188993"/>
                  <a:pt x="213201" y="188686"/>
                  <a:pt x="214670" y="188335"/>
                </a:cubicBezTo>
                <a:cubicBezTo>
                  <a:pt x="223835" y="186143"/>
                  <a:pt x="219822" y="172155"/>
                  <a:pt x="210285" y="174413"/>
                </a:cubicBezTo>
                <a:cubicBezTo>
                  <a:pt x="196845" y="177680"/>
                  <a:pt x="180643" y="179499"/>
                  <a:pt x="169089" y="170247"/>
                </a:cubicBezTo>
                <a:cubicBezTo>
                  <a:pt x="176916" y="157926"/>
                  <a:pt x="181366" y="141745"/>
                  <a:pt x="168453" y="135738"/>
                </a:cubicBezTo>
                <a:cubicBezTo>
                  <a:pt x="160253" y="131989"/>
                  <a:pt x="151176" y="137032"/>
                  <a:pt x="147603" y="144705"/>
                </a:cubicBezTo>
                <a:cubicBezTo>
                  <a:pt x="143766" y="152993"/>
                  <a:pt x="145410" y="163144"/>
                  <a:pt x="149795" y="171015"/>
                </a:cubicBezTo>
                <a:cubicBezTo>
                  <a:pt x="142166" y="176671"/>
                  <a:pt x="130195" y="172878"/>
                  <a:pt x="127651" y="163736"/>
                </a:cubicBezTo>
                <a:cubicBezTo>
                  <a:pt x="125108" y="154593"/>
                  <a:pt x="111011" y="160074"/>
                  <a:pt x="113554" y="168910"/>
                </a:cubicBezTo>
                <a:cubicBezTo>
                  <a:pt x="115001" y="173858"/>
                  <a:pt x="117873" y="178265"/>
                  <a:pt x="121842" y="181560"/>
                </a:cubicBezTo>
                <a:cubicBezTo>
                  <a:pt x="130831" y="221310"/>
                  <a:pt x="138504" y="261410"/>
                  <a:pt x="141223" y="302145"/>
                </a:cubicBezTo>
                <a:cubicBezTo>
                  <a:pt x="131313" y="300683"/>
                  <a:pt x="121469" y="298916"/>
                  <a:pt x="111669" y="296840"/>
                </a:cubicBezTo>
                <a:cubicBezTo>
                  <a:pt x="114540" y="266343"/>
                  <a:pt x="103995" y="237008"/>
                  <a:pt x="84131" y="213965"/>
                </a:cubicBezTo>
                <a:cubicBezTo>
                  <a:pt x="74243" y="202542"/>
                  <a:pt x="62799" y="192347"/>
                  <a:pt x="55234" y="179105"/>
                </a:cubicBezTo>
                <a:cubicBezTo>
                  <a:pt x="48328" y="166566"/>
                  <a:pt x="44908" y="152412"/>
                  <a:pt x="45325" y="138106"/>
                </a:cubicBezTo>
                <a:cubicBezTo>
                  <a:pt x="46312" y="74897"/>
                  <a:pt x="104696" y="37845"/>
                  <a:pt x="161876" y="31355"/>
                </a:cubicBezTo>
                <a:cubicBezTo>
                  <a:pt x="250824" y="23024"/>
                  <a:pt x="304276" y="105965"/>
                  <a:pt x="280137" y="187261"/>
                </a:cubicBezTo>
                <a:close/>
                <a:moveTo>
                  <a:pt x="153808" y="53521"/>
                </a:moveTo>
                <a:cubicBezTo>
                  <a:pt x="144512" y="53521"/>
                  <a:pt x="144687" y="68320"/>
                  <a:pt x="154400" y="68320"/>
                </a:cubicBezTo>
                <a:cubicBezTo>
                  <a:pt x="163608" y="68364"/>
                  <a:pt x="163432" y="53565"/>
                  <a:pt x="153720" y="53565"/>
                </a:cubicBezTo>
                <a:close/>
                <a:moveTo>
                  <a:pt x="126095" y="62642"/>
                </a:moveTo>
                <a:cubicBezTo>
                  <a:pt x="99632" y="72111"/>
                  <a:pt x="79549" y="94062"/>
                  <a:pt x="72489" y="121268"/>
                </a:cubicBezTo>
                <a:cubicBezTo>
                  <a:pt x="69946" y="130783"/>
                  <a:pt x="84482" y="132691"/>
                  <a:pt x="86894" y="123614"/>
                </a:cubicBezTo>
                <a:cubicBezTo>
                  <a:pt x="92704" y="101744"/>
                  <a:pt x="108950" y="84158"/>
                  <a:pt x="130283" y="76629"/>
                </a:cubicBezTo>
                <a:cubicBezTo>
                  <a:pt x="139206" y="73428"/>
                  <a:pt x="135281" y="59353"/>
                  <a:pt x="126007" y="626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8" name="Google Shape;448;ge96d9cce34_1_146"/>
          <p:cNvSpPr/>
          <p:nvPr/>
        </p:nvSpPr>
        <p:spPr>
          <a:xfrm>
            <a:off x="6415960"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449" name="Google Shape;449;ge96d9cce34_1_146"/>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450" name="Google Shape;450;ge96d9cce34_1_146"/>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451" name="Google Shape;451;ge96d9cce34_1_146"/>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452" name="Google Shape;452;ge96d9cce34_1_146"/>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5EADC352-920D-BEC5-E89B-4A1CF71B9A76}"/>
              </a:ext>
            </a:extLst>
          </p:cNvPr>
          <p:cNvSpPr txBox="1"/>
          <p:nvPr/>
        </p:nvSpPr>
        <p:spPr>
          <a:xfrm>
            <a:off x="4181534" y="1508989"/>
            <a:ext cx="4162366" cy="95410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Alice's restaurant is facing </a:t>
            </a:r>
            <a:r>
              <a:rPr lang="en-US" b="1" dirty="0">
                <a:latin typeface="Times New Roman" panose="02020603050405020304" pitchFamily="18" charset="0"/>
                <a:cs typeface="Times New Roman" panose="02020603050405020304" pitchFamily="18" charset="0"/>
              </a:rPr>
              <a:t>major issues with delivery time and food quality</a:t>
            </a:r>
            <a:r>
              <a:rPr lang="en-US" dirty="0">
                <a:latin typeface="Times New Roman" panose="02020603050405020304" pitchFamily="18" charset="0"/>
                <a:cs typeface="Times New Roman" panose="02020603050405020304" pitchFamily="18" charset="0"/>
              </a:rPr>
              <a:t>, leading to customer dissatisfaction. Complaints have increased, affecting her business operations.</a:t>
            </a:r>
          </a:p>
        </p:txBody>
      </p:sp>
      <p:sp>
        <p:nvSpPr>
          <p:cNvPr id="3" name="TextBox 2">
            <a:extLst>
              <a:ext uri="{FF2B5EF4-FFF2-40B4-BE49-F238E27FC236}">
                <a16:creationId xmlns:a16="http://schemas.microsoft.com/office/drawing/2014/main" id="{E67D0788-9D35-07A3-02A1-98C63C195D97}"/>
              </a:ext>
            </a:extLst>
          </p:cNvPr>
          <p:cNvSpPr txBox="1"/>
          <p:nvPr/>
        </p:nvSpPr>
        <p:spPr>
          <a:xfrm>
            <a:off x="4181534" y="2674171"/>
            <a:ext cx="4228808" cy="1815882"/>
          </a:xfrm>
          <a:prstGeom prst="rect">
            <a:avLst/>
          </a:prstGeom>
          <a:noFill/>
        </p:spPr>
        <p:txBody>
          <a:bodyPr wrap="square" rtlCol="0">
            <a:spAutoFit/>
          </a:bodyPr>
          <a:lstStyle/>
          <a:p>
            <a:pPr>
              <a:buNone/>
            </a:pPr>
            <a:r>
              <a:rPr lang="en-US" dirty="0">
                <a:latin typeface="Times New Roman" panose="02020603050405020304" pitchFamily="18" charset="0"/>
                <a:cs typeface="Times New Roman" panose="02020603050405020304" pitchFamily="18" charset="0"/>
              </a:rPr>
              <a:t>Due to these issues, Alice is </a:t>
            </a:r>
            <a:r>
              <a:rPr lang="en-US" b="1" dirty="0">
                <a:latin typeface="Times New Roman" panose="02020603050405020304" pitchFamily="18" charset="0"/>
                <a:cs typeface="Times New Roman" panose="02020603050405020304" pitchFamily="18" charset="0"/>
              </a:rPr>
              <a:t>losing revenue and profit</a:t>
            </a:r>
            <a:r>
              <a:rPr lang="en-US" dirty="0">
                <a:latin typeface="Times New Roman" panose="02020603050405020304" pitchFamily="18" charset="0"/>
                <a:cs typeface="Times New Roman" panose="02020603050405020304" pitchFamily="18" charset="0"/>
              </a:rPr>
              <a:t>. If the problems persist, she might be forced to </a:t>
            </a:r>
            <a:r>
              <a:rPr lang="en-US" b="1" dirty="0">
                <a:latin typeface="Times New Roman" panose="02020603050405020304" pitchFamily="18" charset="0"/>
                <a:cs typeface="Times New Roman" panose="02020603050405020304" pitchFamily="18" charset="0"/>
              </a:rPr>
              <a:t>close her restaurant</a:t>
            </a:r>
            <a:r>
              <a:rPr lang="en-US" dirty="0">
                <a:latin typeface="Times New Roman" panose="02020603050405020304" pitchFamily="18" charset="0"/>
                <a:cs typeface="Times New Roman" panose="02020603050405020304" pitchFamily="18" charset="0"/>
              </a:rPr>
              <a:t>. Improving her processes is crucial to ensuring customer satisfaction, business sustainability, and profitability.</a:t>
            </a:r>
          </a:p>
          <a:p>
            <a:r>
              <a:rPr lang="en-US" dirty="0">
                <a:latin typeface="Times New Roman" panose="02020603050405020304" pitchFamily="18" charset="0"/>
                <a:cs typeface="Times New Roman" panose="02020603050405020304" pitchFamily="18" charset="0"/>
              </a:rPr>
              <a:t>To address this, solutions should focus on </a:t>
            </a:r>
            <a:r>
              <a:rPr lang="en-US" b="1" dirty="0">
                <a:latin typeface="Times New Roman" panose="02020603050405020304" pitchFamily="18" charset="0"/>
                <a:cs typeface="Times New Roman" panose="02020603050405020304" pitchFamily="18" charset="0"/>
              </a:rPr>
              <a:t>process optimization, quality control, and efficient delivery management</a:t>
            </a:r>
            <a:r>
              <a:rPr lang="en-US"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e96d9cce34_1_121"/>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Goal statement</a:t>
            </a:r>
            <a:endParaRPr/>
          </a:p>
        </p:txBody>
      </p:sp>
      <p:sp>
        <p:nvSpPr>
          <p:cNvPr id="458" name="Google Shape;458;ge96d9cce34_1_12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15</a:t>
            </a:fld>
            <a:endParaRPr/>
          </a:p>
        </p:txBody>
      </p:sp>
      <p:sp>
        <p:nvSpPr>
          <p:cNvPr id="459" name="Google Shape;459;ge96d9cce34_1_121"/>
          <p:cNvSpPr txBox="1"/>
          <p:nvPr/>
        </p:nvSpPr>
        <p:spPr>
          <a:xfrm>
            <a:off x="555600" y="1275000"/>
            <a:ext cx="27432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 sz="2000" b="0" i="0" u="none" strike="noStrike" cap="none">
                <a:solidFill>
                  <a:srgbClr val="000000"/>
                </a:solidFill>
                <a:latin typeface="Arial"/>
                <a:ea typeface="Arial"/>
                <a:cs typeface="Arial"/>
                <a:sym typeface="Arial"/>
              </a:rPr>
              <a:t>A goal should be:</a:t>
            </a:r>
            <a:endParaRPr sz="2000" b="0" i="0" u="none" strike="noStrike" cap="none">
              <a:solidFill>
                <a:srgbClr val="000000"/>
              </a:solidFill>
              <a:latin typeface="Arial"/>
              <a:ea typeface="Arial"/>
              <a:cs typeface="Arial"/>
              <a:sym typeface="Arial"/>
            </a:endParaRPr>
          </a:p>
        </p:txBody>
      </p:sp>
      <p:sp>
        <p:nvSpPr>
          <p:cNvPr id="460" name="Google Shape;460;ge96d9cce34_1_121"/>
          <p:cNvSpPr txBox="1"/>
          <p:nvPr/>
        </p:nvSpPr>
        <p:spPr>
          <a:xfrm>
            <a:off x="883375" y="1907025"/>
            <a:ext cx="17976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0" i="0" u="none" strike="noStrike" cap="none">
                <a:solidFill>
                  <a:srgbClr val="000000"/>
                </a:solidFill>
                <a:latin typeface="Arial"/>
                <a:ea typeface="Arial"/>
                <a:cs typeface="Arial"/>
                <a:sym typeface="Arial"/>
              </a:rPr>
              <a:t>S</a:t>
            </a:r>
            <a:r>
              <a:rPr lang="en" sz="2000" b="0" i="0" u="none" strike="noStrike" cap="none">
                <a:solidFill>
                  <a:srgbClr val="000000"/>
                </a:solidFill>
                <a:latin typeface="Arial"/>
                <a:ea typeface="Arial"/>
                <a:cs typeface="Arial"/>
                <a:sym typeface="Arial"/>
              </a:rPr>
              <a:t>pecific</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0"/>
              <a:buFont typeface="Arial"/>
              <a:buNone/>
            </a:pPr>
            <a:r>
              <a:rPr lang="en" sz="3000" b="0" i="0" u="none" strike="noStrike" cap="none">
                <a:solidFill>
                  <a:srgbClr val="000000"/>
                </a:solidFill>
                <a:latin typeface="Arial"/>
                <a:ea typeface="Arial"/>
                <a:cs typeface="Arial"/>
                <a:sym typeface="Arial"/>
              </a:rPr>
              <a:t>M</a:t>
            </a:r>
            <a:r>
              <a:rPr lang="en" sz="2000" b="0" i="0" u="none" strike="noStrike" cap="none">
                <a:solidFill>
                  <a:srgbClr val="000000"/>
                </a:solidFill>
                <a:latin typeface="Arial"/>
                <a:ea typeface="Arial"/>
                <a:cs typeface="Arial"/>
                <a:sym typeface="Arial"/>
              </a:rPr>
              <a:t>easurable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0"/>
              <a:buFont typeface="Arial"/>
              <a:buNone/>
            </a:pPr>
            <a:r>
              <a:rPr lang="en" sz="3000" b="0" i="0" u="none" strike="noStrike" cap="none">
                <a:solidFill>
                  <a:srgbClr val="000000"/>
                </a:solidFill>
                <a:latin typeface="Arial"/>
                <a:ea typeface="Arial"/>
                <a:cs typeface="Arial"/>
                <a:sym typeface="Arial"/>
              </a:rPr>
              <a:t>A</a:t>
            </a:r>
            <a:r>
              <a:rPr lang="en" sz="2000" b="0" i="0" u="none" strike="noStrike" cap="none">
                <a:solidFill>
                  <a:srgbClr val="000000"/>
                </a:solidFill>
                <a:latin typeface="Arial"/>
                <a:ea typeface="Arial"/>
                <a:cs typeface="Arial"/>
                <a:sym typeface="Arial"/>
              </a:rPr>
              <a:t>chievable</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0"/>
              <a:buFont typeface="Arial"/>
              <a:buNone/>
            </a:pPr>
            <a:r>
              <a:rPr lang="en" sz="3000" b="0" i="0" u="none" strike="noStrike" cap="none">
                <a:solidFill>
                  <a:srgbClr val="000000"/>
                </a:solidFill>
                <a:latin typeface="Arial"/>
                <a:ea typeface="Arial"/>
                <a:cs typeface="Arial"/>
                <a:sym typeface="Arial"/>
              </a:rPr>
              <a:t>R</a:t>
            </a:r>
            <a:r>
              <a:rPr lang="en" sz="2000" b="0" i="0" u="none" strike="noStrike" cap="none">
                <a:solidFill>
                  <a:srgbClr val="000000"/>
                </a:solidFill>
                <a:latin typeface="Arial"/>
                <a:ea typeface="Arial"/>
                <a:cs typeface="Arial"/>
                <a:sym typeface="Arial"/>
              </a:rPr>
              <a:t>elevant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0"/>
              <a:buFont typeface="Arial"/>
              <a:buNone/>
            </a:pPr>
            <a:r>
              <a:rPr lang="en" sz="3000" b="0" i="0" u="none" strike="noStrike" cap="none">
                <a:solidFill>
                  <a:srgbClr val="000000"/>
                </a:solidFill>
                <a:latin typeface="Arial"/>
                <a:ea typeface="Arial"/>
                <a:cs typeface="Arial"/>
                <a:sym typeface="Arial"/>
              </a:rPr>
              <a:t>T</a:t>
            </a:r>
            <a:r>
              <a:rPr lang="en" sz="2000" b="0" i="0" u="none" strike="noStrike" cap="none">
                <a:solidFill>
                  <a:srgbClr val="000000"/>
                </a:solidFill>
                <a:latin typeface="Arial"/>
                <a:ea typeface="Arial"/>
                <a:cs typeface="Arial"/>
                <a:sym typeface="Arial"/>
              </a:rPr>
              <a:t>ime-bound</a:t>
            </a:r>
            <a:endParaRPr sz="2000" b="0" i="0" u="none" strike="noStrike" cap="none">
              <a:solidFill>
                <a:srgbClr val="000000"/>
              </a:solidFill>
              <a:latin typeface="Arial"/>
              <a:ea typeface="Arial"/>
              <a:cs typeface="Arial"/>
              <a:sym typeface="Arial"/>
            </a:endParaRPr>
          </a:p>
        </p:txBody>
      </p:sp>
      <p:pic>
        <p:nvPicPr>
          <p:cNvPr id="461" name="Google Shape;461;ge96d9cce34_1_121"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462" name="Google Shape;462;ge96d9cce34_1_121"/>
          <p:cNvSpPr/>
          <p:nvPr/>
        </p:nvSpPr>
        <p:spPr>
          <a:xfrm>
            <a:off x="7859536" y="3776824"/>
            <a:ext cx="729284" cy="820406"/>
          </a:xfrm>
          <a:custGeom>
            <a:avLst/>
            <a:gdLst/>
            <a:ahLst/>
            <a:cxnLst/>
            <a:rect l="l" t="t" r="r" b="b"/>
            <a:pathLst>
              <a:path w="345632" h="388818" extrusionOk="0">
                <a:moveTo>
                  <a:pt x="183559" y="374102"/>
                </a:moveTo>
                <a:lnTo>
                  <a:pt x="158938" y="372918"/>
                </a:lnTo>
                <a:cubicBezTo>
                  <a:pt x="154882" y="372473"/>
                  <a:pt x="151133" y="375110"/>
                  <a:pt x="150168" y="379079"/>
                </a:cubicBezTo>
                <a:cubicBezTo>
                  <a:pt x="149401" y="382587"/>
                  <a:pt x="151768" y="387410"/>
                  <a:pt x="155803" y="387585"/>
                </a:cubicBezTo>
                <a:lnTo>
                  <a:pt x="180424" y="388769"/>
                </a:lnTo>
                <a:cubicBezTo>
                  <a:pt x="184480" y="389214"/>
                  <a:pt x="188229" y="386577"/>
                  <a:pt x="189194" y="382609"/>
                </a:cubicBezTo>
                <a:cubicBezTo>
                  <a:pt x="189961" y="379101"/>
                  <a:pt x="187593" y="374299"/>
                  <a:pt x="183559" y="374102"/>
                </a:cubicBezTo>
                <a:close/>
                <a:moveTo>
                  <a:pt x="52626" y="236810"/>
                </a:moveTo>
                <a:cubicBezTo>
                  <a:pt x="32806" y="224679"/>
                  <a:pt x="18928" y="204868"/>
                  <a:pt x="14280" y="182108"/>
                </a:cubicBezTo>
                <a:cubicBezTo>
                  <a:pt x="12241" y="172725"/>
                  <a:pt x="-1747" y="178359"/>
                  <a:pt x="182" y="187283"/>
                </a:cubicBezTo>
                <a:cubicBezTo>
                  <a:pt x="5970" y="213759"/>
                  <a:pt x="22523" y="236626"/>
                  <a:pt x="45873" y="250403"/>
                </a:cubicBezTo>
                <a:cubicBezTo>
                  <a:pt x="53722" y="255139"/>
                  <a:pt x="60672" y="241677"/>
                  <a:pt x="52626" y="236810"/>
                </a:cubicBezTo>
                <a:close/>
                <a:moveTo>
                  <a:pt x="173868" y="342969"/>
                </a:moveTo>
                <a:cubicBezTo>
                  <a:pt x="195201" y="344657"/>
                  <a:pt x="216687" y="344854"/>
                  <a:pt x="236880" y="336830"/>
                </a:cubicBezTo>
                <a:cubicBezTo>
                  <a:pt x="245649" y="333366"/>
                  <a:pt x="241703" y="319290"/>
                  <a:pt x="232495" y="322886"/>
                </a:cubicBezTo>
                <a:cubicBezTo>
                  <a:pt x="197284" y="336523"/>
                  <a:pt x="143415" y="324969"/>
                  <a:pt x="107174" y="316309"/>
                </a:cubicBezTo>
                <a:cubicBezTo>
                  <a:pt x="98273" y="314116"/>
                  <a:pt x="94743" y="328586"/>
                  <a:pt x="104039" y="330998"/>
                </a:cubicBezTo>
                <a:cubicBezTo>
                  <a:pt x="126928" y="337014"/>
                  <a:pt x="150278" y="341020"/>
                  <a:pt x="173868" y="342969"/>
                </a:cubicBezTo>
                <a:close/>
                <a:moveTo>
                  <a:pt x="231881" y="348231"/>
                </a:moveTo>
                <a:cubicBezTo>
                  <a:pt x="217213" y="360136"/>
                  <a:pt x="192877" y="355291"/>
                  <a:pt x="175403" y="353975"/>
                </a:cubicBezTo>
                <a:cubicBezTo>
                  <a:pt x="154750" y="352418"/>
                  <a:pt x="134207" y="349590"/>
                  <a:pt x="114584" y="342618"/>
                </a:cubicBezTo>
                <a:cubicBezTo>
                  <a:pt x="105968" y="339593"/>
                  <a:pt x="98909" y="353076"/>
                  <a:pt x="107832" y="356211"/>
                </a:cubicBezTo>
                <a:cubicBezTo>
                  <a:pt x="131269" y="364433"/>
                  <a:pt x="155561" y="367678"/>
                  <a:pt x="180183" y="369191"/>
                </a:cubicBezTo>
                <a:cubicBezTo>
                  <a:pt x="199915" y="370418"/>
                  <a:pt x="223067" y="373795"/>
                  <a:pt x="239598" y="360421"/>
                </a:cubicBezTo>
                <a:cubicBezTo>
                  <a:pt x="247053" y="354392"/>
                  <a:pt x="239532" y="342048"/>
                  <a:pt x="231881" y="348231"/>
                </a:cubicBezTo>
                <a:close/>
                <a:moveTo>
                  <a:pt x="329357" y="29207"/>
                </a:moveTo>
                <a:cubicBezTo>
                  <a:pt x="323460" y="21884"/>
                  <a:pt x="311072" y="30610"/>
                  <a:pt x="316838" y="37779"/>
                </a:cubicBezTo>
                <a:cubicBezTo>
                  <a:pt x="325455" y="48160"/>
                  <a:pt x="330388" y="61092"/>
                  <a:pt x="330892" y="74569"/>
                </a:cubicBezTo>
                <a:cubicBezTo>
                  <a:pt x="331287" y="84325"/>
                  <a:pt x="345998" y="82374"/>
                  <a:pt x="345626" y="73100"/>
                </a:cubicBezTo>
                <a:cubicBezTo>
                  <a:pt x="345077" y="57097"/>
                  <a:pt x="339377" y="41699"/>
                  <a:pt x="329357" y="29207"/>
                </a:cubicBezTo>
                <a:close/>
                <a:moveTo>
                  <a:pt x="238370" y="222"/>
                </a:moveTo>
                <a:cubicBezTo>
                  <a:pt x="229404" y="-1970"/>
                  <a:pt x="225830" y="12719"/>
                  <a:pt x="235213" y="14890"/>
                </a:cubicBezTo>
                <a:cubicBezTo>
                  <a:pt x="289564" y="27475"/>
                  <a:pt x="309757" y="85531"/>
                  <a:pt x="312870" y="135190"/>
                </a:cubicBezTo>
                <a:cubicBezTo>
                  <a:pt x="313462" y="144924"/>
                  <a:pt x="328217" y="142995"/>
                  <a:pt x="327604" y="133721"/>
                </a:cubicBezTo>
                <a:cubicBezTo>
                  <a:pt x="324139" y="76893"/>
                  <a:pt x="299584" y="14386"/>
                  <a:pt x="238370" y="222"/>
                </a:cubicBezTo>
                <a:close/>
                <a:moveTo>
                  <a:pt x="168212" y="16688"/>
                </a:moveTo>
                <a:cubicBezTo>
                  <a:pt x="107218" y="18507"/>
                  <a:pt x="43417" y="57577"/>
                  <a:pt x="32433" y="121465"/>
                </a:cubicBezTo>
                <a:cubicBezTo>
                  <a:pt x="26952" y="150686"/>
                  <a:pt x="35020" y="180815"/>
                  <a:pt x="54358" y="203397"/>
                </a:cubicBezTo>
                <a:cubicBezTo>
                  <a:pt x="65561" y="216552"/>
                  <a:pt x="78475" y="227975"/>
                  <a:pt x="86653" y="243431"/>
                </a:cubicBezTo>
                <a:cubicBezTo>
                  <a:pt x="95006" y="259548"/>
                  <a:pt x="98711" y="277662"/>
                  <a:pt x="97396" y="295765"/>
                </a:cubicBezTo>
                <a:cubicBezTo>
                  <a:pt x="93011" y="299054"/>
                  <a:pt x="92704" y="307758"/>
                  <a:pt x="99763" y="309402"/>
                </a:cubicBezTo>
                <a:cubicBezTo>
                  <a:pt x="127432" y="315984"/>
                  <a:pt x="155693" y="319832"/>
                  <a:pt x="184107" y="320891"/>
                </a:cubicBezTo>
                <a:cubicBezTo>
                  <a:pt x="206536" y="321680"/>
                  <a:pt x="232341" y="323697"/>
                  <a:pt x="251942" y="311025"/>
                </a:cubicBezTo>
                <a:cubicBezTo>
                  <a:pt x="259791" y="305960"/>
                  <a:pt x="252797" y="294274"/>
                  <a:pt x="244817" y="298528"/>
                </a:cubicBezTo>
                <a:cubicBezTo>
                  <a:pt x="245123" y="281183"/>
                  <a:pt x="249398" y="264139"/>
                  <a:pt x="257335" y="248715"/>
                </a:cubicBezTo>
                <a:cubicBezTo>
                  <a:pt x="264614" y="234749"/>
                  <a:pt x="275642" y="223634"/>
                  <a:pt x="284325" y="210632"/>
                </a:cubicBezTo>
                <a:cubicBezTo>
                  <a:pt x="302017" y="184126"/>
                  <a:pt x="303574" y="146218"/>
                  <a:pt x="297654" y="115699"/>
                </a:cubicBezTo>
                <a:cubicBezTo>
                  <a:pt x="285815" y="54836"/>
                  <a:pt x="229864" y="11229"/>
                  <a:pt x="168124" y="16688"/>
                </a:cubicBezTo>
                <a:close/>
                <a:moveTo>
                  <a:pt x="188317" y="306552"/>
                </a:moveTo>
                <a:cubicBezTo>
                  <a:pt x="177223" y="305719"/>
                  <a:pt x="167181" y="305193"/>
                  <a:pt x="156351" y="303965"/>
                </a:cubicBezTo>
                <a:cubicBezTo>
                  <a:pt x="153654" y="264918"/>
                  <a:pt x="147713" y="226161"/>
                  <a:pt x="138614" y="188094"/>
                </a:cubicBezTo>
                <a:cubicBezTo>
                  <a:pt x="146068" y="188815"/>
                  <a:pt x="153522" y="186590"/>
                  <a:pt x="159376" y="181889"/>
                </a:cubicBezTo>
                <a:cubicBezTo>
                  <a:pt x="169352" y="189914"/>
                  <a:pt x="182375" y="192040"/>
                  <a:pt x="195442" y="191251"/>
                </a:cubicBezTo>
                <a:cubicBezTo>
                  <a:pt x="190509" y="229485"/>
                  <a:pt x="188097" y="268002"/>
                  <a:pt x="188229" y="306552"/>
                </a:cubicBezTo>
                <a:close/>
                <a:moveTo>
                  <a:pt x="160801" y="151633"/>
                </a:moveTo>
                <a:cubicBezTo>
                  <a:pt x="161898" y="152905"/>
                  <a:pt x="161656" y="154988"/>
                  <a:pt x="160670" y="157334"/>
                </a:cubicBezTo>
                <a:cubicBezTo>
                  <a:pt x="159004" y="154637"/>
                  <a:pt x="159047" y="152730"/>
                  <a:pt x="160714" y="151633"/>
                </a:cubicBezTo>
                <a:close/>
                <a:moveTo>
                  <a:pt x="280224" y="187261"/>
                </a:moveTo>
                <a:cubicBezTo>
                  <a:pt x="275270" y="202060"/>
                  <a:pt x="264088" y="213088"/>
                  <a:pt x="255077" y="225453"/>
                </a:cubicBezTo>
                <a:cubicBezTo>
                  <a:pt x="238195" y="248397"/>
                  <a:pt x="229404" y="276296"/>
                  <a:pt x="230083" y="304776"/>
                </a:cubicBezTo>
                <a:cubicBezTo>
                  <a:pt x="221160" y="306802"/>
                  <a:pt x="212039" y="307651"/>
                  <a:pt x="202897" y="307298"/>
                </a:cubicBezTo>
                <a:cubicBezTo>
                  <a:pt x="202699" y="267842"/>
                  <a:pt x="205155" y="228420"/>
                  <a:pt x="210285" y="189300"/>
                </a:cubicBezTo>
                <a:cubicBezTo>
                  <a:pt x="211754" y="188993"/>
                  <a:pt x="213201" y="188686"/>
                  <a:pt x="214670" y="188335"/>
                </a:cubicBezTo>
                <a:cubicBezTo>
                  <a:pt x="223835" y="186143"/>
                  <a:pt x="219822" y="172155"/>
                  <a:pt x="210285" y="174413"/>
                </a:cubicBezTo>
                <a:cubicBezTo>
                  <a:pt x="196845" y="177680"/>
                  <a:pt x="180643" y="179499"/>
                  <a:pt x="169089" y="170247"/>
                </a:cubicBezTo>
                <a:cubicBezTo>
                  <a:pt x="176916" y="157926"/>
                  <a:pt x="181366" y="141745"/>
                  <a:pt x="168453" y="135738"/>
                </a:cubicBezTo>
                <a:cubicBezTo>
                  <a:pt x="160253" y="131989"/>
                  <a:pt x="151176" y="137032"/>
                  <a:pt x="147603" y="144705"/>
                </a:cubicBezTo>
                <a:cubicBezTo>
                  <a:pt x="143766" y="152993"/>
                  <a:pt x="145410" y="163144"/>
                  <a:pt x="149795" y="171015"/>
                </a:cubicBezTo>
                <a:cubicBezTo>
                  <a:pt x="142166" y="176671"/>
                  <a:pt x="130195" y="172878"/>
                  <a:pt x="127651" y="163736"/>
                </a:cubicBezTo>
                <a:cubicBezTo>
                  <a:pt x="125108" y="154593"/>
                  <a:pt x="111011" y="160074"/>
                  <a:pt x="113554" y="168910"/>
                </a:cubicBezTo>
                <a:cubicBezTo>
                  <a:pt x="115001" y="173858"/>
                  <a:pt x="117873" y="178265"/>
                  <a:pt x="121842" y="181560"/>
                </a:cubicBezTo>
                <a:cubicBezTo>
                  <a:pt x="130831" y="221310"/>
                  <a:pt x="138504" y="261410"/>
                  <a:pt x="141223" y="302145"/>
                </a:cubicBezTo>
                <a:cubicBezTo>
                  <a:pt x="131313" y="300683"/>
                  <a:pt x="121469" y="298916"/>
                  <a:pt x="111669" y="296840"/>
                </a:cubicBezTo>
                <a:cubicBezTo>
                  <a:pt x="114540" y="266343"/>
                  <a:pt x="103995" y="237008"/>
                  <a:pt x="84131" y="213965"/>
                </a:cubicBezTo>
                <a:cubicBezTo>
                  <a:pt x="74243" y="202542"/>
                  <a:pt x="62799" y="192347"/>
                  <a:pt x="55234" y="179105"/>
                </a:cubicBezTo>
                <a:cubicBezTo>
                  <a:pt x="48328" y="166566"/>
                  <a:pt x="44908" y="152412"/>
                  <a:pt x="45325" y="138106"/>
                </a:cubicBezTo>
                <a:cubicBezTo>
                  <a:pt x="46312" y="74897"/>
                  <a:pt x="104696" y="37845"/>
                  <a:pt x="161876" y="31355"/>
                </a:cubicBezTo>
                <a:cubicBezTo>
                  <a:pt x="250824" y="23024"/>
                  <a:pt x="304276" y="105965"/>
                  <a:pt x="280137" y="187261"/>
                </a:cubicBezTo>
                <a:close/>
                <a:moveTo>
                  <a:pt x="153808" y="53521"/>
                </a:moveTo>
                <a:cubicBezTo>
                  <a:pt x="144512" y="53521"/>
                  <a:pt x="144687" y="68320"/>
                  <a:pt x="154400" y="68320"/>
                </a:cubicBezTo>
                <a:cubicBezTo>
                  <a:pt x="163608" y="68364"/>
                  <a:pt x="163432" y="53565"/>
                  <a:pt x="153720" y="53565"/>
                </a:cubicBezTo>
                <a:close/>
                <a:moveTo>
                  <a:pt x="126095" y="62642"/>
                </a:moveTo>
                <a:cubicBezTo>
                  <a:pt x="99632" y="72111"/>
                  <a:pt x="79549" y="94062"/>
                  <a:pt x="72489" y="121268"/>
                </a:cubicBezTo>
                <a:cubicBezTo>
                  <a:pt x="69946" y="130783"/>
                  <a:pt x="84482" y="132691"/>
                  <a:pt x="86894" y="123614"/>
                </a:cubicBezTo>
                <a:cubicBezTo>
                  <a:pt x="92704" y="101744"/>
                  <a:pt x="108950" y="84158"/>
                  <a:pt x="130283" y="76629"/>
                </a:cubicBezTo>
                <a:cubicBezTo>
                  <a:pt x="139206" y="73428"/>
                  <a:pt x="135281" y="59353"/>
                  <a:pt x="126007" y="626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3" name="Google Shape;463;ge96d9cce34_1_121"/>
          <p:cNvSpPr/>
          <p:nvPr/>
        </p:nvSpPr>
        <p:spPr>
          <a:xfrm>
            <a:off x="6415960"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464" name="Google Shape;464;ge96d9cce34_1_121"/>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465" name="Google Shape;465;ge96d9cce34_1_121"/>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466" name="Google Shape;466;ge96d9cce34_1_121"/>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467" name="Google Shape;467;ge96d9cce34_1_121"/>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A8FCAC2F-143B-CD72-984D-86CBE5FD30E1}"/>
              </a:ext>
            </a:extLst>
          </p:cNvPr>
          <p:cNvSpPr txBox="1"/>
          <p:nvPr/>
        </p:nvSpPr>
        <p:spPr>
          <a:xfrm>
            <a:off x="2680975" y="2130457"/>
            <a:ext cx="5256394" cy="2062103"/>
          </a:xfrm>
          <a:prstGeom prst="rect">
            <a:avLst/>
          </a:prstGeom>
          <a:noFill/>
        </p:spPr>
        <p:txBody>
          <a:bodyPr wrap="square" rtlCol="0">
            <a:spAutoFit/>
          </a:bodyPr>
          <a:lstStyle/>
          <a:p>
            <a:pPr>
              <a:buNone/>
            </a:pPr>
            <a:r>
              <a:rPr lang="en-US" sz="1600" dirty="0">
                <a:latin typeface="Times New Roman" panose="02020603050405020304" pitchFamily="18" charset="0"/>
                <a:cs typeface="Times New Roman" panose="02020603050405020304" pitchFamily="18" charset="0"/>
              </a:rPr>
              <a:t>Alice's restaurant aims to enhance customer satisfaction by reducing delivery time variability and improving food quality and freshness. To achieve this, the restaurant will streamline kitchen operations, optimize delivery routes, enhance staff training, and implement strict quality control measures. By addressing these key areas, Alice's restaurant seeks to create a seamless dining experience, increase positive customer feedback, and boost overall revenue.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cfc93f7506_0_64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16</a:t>
            </a:fld>
            <a:endParaRPr/>
          </a:p>
        </p:txBody>
      </p:sp>
      <p:grpSp>
        <p:nvGrpSpPr>
          <p:cNvPr id="473" name="Google Shape;473;gcfc93f7506_0_648"/>
          <p:cNvGrpSpPr/>
          <p:nvPr/>
        </p:nvGrpSpPr>
        <p:grpSpPr>
          <a:xfrm>
            <a:off x="3012458" y="473609"/>
            <a:ext cx="2509394" cy="2463112"/>
            <a:chOff x="576654" y="555403"/>
            <a:chExt cx="3865959" cy="3794658"/>
          </a:xfrm>
        </p:grpSpPr>
        <p:sp>
          <p:nvSpPr>
            <p:cNvPr id="474" name="Google Shape;474;gcfc93f7506_0_648"/>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5" name="Google Shape;475;gcfc93f7506_0_648"/>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6" name="Google Shape;476;gcfc93f7506_0_648"/>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7" name="Google Shape;477;gcfc93f7506_0_648"/>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8" name="Google Shape;478;gcfc93f7506_0_648"/>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79" name="Google Shape;479;gcfc93f7506_0_648"/>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480" name="Google Shape;480;gcfc93f7506_0_648"/>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481" name="Google Shape;481;gcfc93f7506_0_648"/>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482" name="Google Shape;482;gcfc93f7506_0_648"/>
          <p:cNvSpPr/>
          <p:nvPr/>
        </p:nvSpPr>
        <p:spPr>
          <a:xfrm>
            <a:off x="6445434" y="1318855"/>
            <a:ext cx="1498500" cy="5664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483" name="Google Shape;483;gcfc93f7506_0_648"/>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484" name="Google Shape;484;gcfc93f7506_0_648"/>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485" name="Google Shape;485;gcfc93f7506_0_648"/>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486" name="Google Shape;486;gcfc93f7506_0_648"/>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487" name="Google Shape;487;gcfc93f7506_0_648"/>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488" name="Google Shape;488;gcfc93f7506_0_648"/>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489" name="Google Shape;489;gcfc93f7506_0_648"/>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490" name="Google Shape;490;gcfc93f7506_0_648"/>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491" name="Google Shape;491;gcfc93f7506_0_648"/>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492" name="Google Shape;492;gcfc93f7506_0_648"/>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493" name="Google Shape;493;gcfc93f7506_0_648"/>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494" name="Google Shape;494;gcfc93f7506_0_648"/>
          <p:cNvSpPr/>
          <p:nvPr/>
        </p:nvSpPr>
        <p:spPr>
          <a:xfrm>
            <a:off x="1013924" y="1309500"/>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DEFINE</a:t>
            </a:r>
            <a:endParaRPr sz="1300" b="1" i="0" u="none" strike="noStrike" cap="none">
              <a:solidFill>
                <a:schemeClr val="dk1"/>
              </a:solidFill>
              <a:latin typeface="Arial"/>
              <a:ea typeface="Arial"/>
              <a:cs typeface="Arial"/>
              <a:sym typeface="Arial"/>
            </a:endParaRPr>
          </a:p>
        </p:txBody>
      </p:sp>
      <p:sp>
        <p:nvSpPr>
          <p:cNvPr id="495" name="Google Shape;495;gcfc93f7506_0_648"/>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496" name="Google Shape;496;gcfc93f7506_0_648"/>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497" name="Google Shape;497;gcfc93f7506_0_648"/>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498" name="Google Shape;498;gcfc93f7506_0_648"/>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499" name="Google Shape;499;gcfc93f7506_0_648"/>
          <p:cNvCxnSpPr>
            <a:stCxn id="481" idx="3"/>
            <a:endCxn id="482"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500" name="Google Shape;500;gcfc93f7506_0_648"/>
          <p:cNvCxnSpPr>
            <a:stCxn id="501" idx="3"/>
            <a:endCxn id="483"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502" name="Google Shape;502;gcfc93f7506_0_648"/>
          <p:cNvCxnSpPr>
            <a:stCxn id="480" idx="3"/>
            <a:endCxn id="481"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503" name="Google Shape;503;gcfc93f7506_0_648"/>
          <p:cNvCxnSpPr>
            <a:stCxn id="483" idx="3"/>
            <a:endCxn id="484"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504" name="Google Shape;504;gcfc93f7506_0_648"/>
          <p:cNvCxnSpPr>
            <a:stCxn id="485" idx="3"/>
            <a:endCxn id="486"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505" name="Google Shape;505;gcfc93f7506_0_648"/>
          <p:cNvCxnSpPr>
            <a:stCxn id="486" idx="3"/>
            <a:endCxn id="487"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506" name="Google Shape;506;gcfc93f7506_0_648"/>
          <p:cNvCxnSpPr>
            <a:stCxn id="488" idx="3"/>
            <a:endCxn id="489"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507" name="Google Shape;507;gcfc93f7506_0_648"/>
          <p:cNvCxnSpPr>
            <a:stCxn id="489" idx="3"/>
            <a:endCxn id="490"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508" name="Google Shape;508;gcfc93f7506_0_648"/>
          <p:cNvCxnSpPr>
            <a:stCxn id="491" idx="3"/>
            <a:endCxn id="492"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509" name="Google Shape;509;gcfc93f7506_0_648"/>
          <p:cNvCxnSpPr>
            <a:stCxn id="492" idx="3"/>
            <a:endCxn id="493"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510" name="Google Shape;510;gcfc93f7506_0_648"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511" name="Google Shape;511;gcfc93f7506_0_648"/>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e96d9cce34_1_356"/>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SIPOC </a:t>
            </a:r>
            <a:endParaRPr/>
          </a:p>
        </p:txBody>
      </p:sp>
      <p:sp>
        <p:nvSpPr>
          <p:cNvPr id="517" name="Google Shape;517;ge96d9cce34_1_35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518" name="Google Shape;518;ge96d9cce34_1_356"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519" name="Google Shape;519;ge96d9cce34_1_356"/>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0" name="Google Shape;520;ge96d9cce34_1_356"/>
          <p:cNvSpPr/>
          <p:nvPr/>
        </p:nvSpPr>
        <p:spPr>
          <a:xfrm>
            <a:off x="6415960"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521" name="Google Shape;521;ge96d9cce34_1_356"/>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522" name="Google Shape;522;ge96d9cce34_1_356"/>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523" name="Google Shape;523;ge96d9cce34_1_356"/>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524" name="Google Shape;524;ge96d9cce34_1_356"/>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graphicFrame>
        <p:nvGraphicFramePr>
          <p:cNvPr id="5" name="Table 4">
            <a:extLst>
              <a:ext uri="{FF2B5EF4-FFF2-40B4-BE49-F238E27FC236}">
                <a16:creationId xmlns:a16="http://schemas.microsoft.com/office/drawing/2014/main" id="{3035A28F-F8E7-BF47-CC80-CD1DC64C78F9}"/>
              </a:ext>
            </a:extLst>
          </p:cNvPr>
          <p:cNvGraphicFramePr>
            <a:graphicFrameLocks noGrp="1"/>
          </p:cNvGraphicFramePr>
          <p:nvPr>
            <p:extLst>
              <p:ext uri="{D42A27DB-BD31-4B8C-83A1-F6EECF244321}">
                <p14:modId xmlns:p14="http://schemas.microsoft.com/office/powerpoint/2010/main" val="1257282782"/>
              </p:ext>
            </p:extLst>
          </p:nvPr>
        </p:nvGraphicFramePr>
        <p:xfrm>
          <a:off x="613332" y="1369835"/>
          <a:ext cx="7239196" cy="3041024"/>
        </p:xfrm>
        <a:graphic>
          <a:graphicData uri="http://schemas.openxmlformats.org/drawingml/2006/table">
            <a:tbl>
              <a:tblPr firstRow="1" bandRow="1">
                <a:tableStyleId>{BC493251-8E10-4F5D-B4AD-4106076BA3C3}</a:tableStyleId>
              </a:tblPr>
              <a:tblGrid>
                <a:gridCol w="3619598">
                  <a:extLst>
                    <a:ext uri="{9D8B030D-6E8A-4147-A177-3AD203B41FA5}">
                      <a16:colId xmlns:a16="http://schemas.microsoft.com/office/drawing/2014/main" val="3972921831"/>
                    </a:ext>
                  </a:extLst>
                </a:gridCol>
                <a:gridCol w="3619598">
                  <a:extLst>
                    <a:ext uri="{9D8B030D-6E8A-4147-A177-3AD203B41FA5}">
                      <a16:colId xmlns:a16="http://schemas.microsoft.com/office/drawing/2014/main" val="891535260"/>
                    </a:ext>
                  </a:extLst>
                </a:gridCol>
              </a:tblGrid>
              <a:tr h="450224">
                <a:tc>
                  <a:txBody>
                    <a:bodyPr/>
                    <a:lstStyle/>
                    <a:p>
                      <a:r>
                        <a:rPr lang="en-US" b="1" dirty="0"/>
                        <a:t>Category</a:t>
                      </a:r>
                      <a:endParaRPr lang="en-US" dirty="0"/>
                    </a:p>
                  </a:txBody>
                  <a:tcPr anchor="ctr"/>
                </a:tc>
                <a:tc>
                  <a:txBody>
                    <a:bodyPr/>
                    <a:lstStyle/>
                    <a:p>
                      <a:r>
                        <a:rPr lang="en-US" b="1" dirty="0"/>
                        <a:t>Details</a:t>
                      </a:r>
                      <a:endParaRPr lang="en-US" dirty="0"/>
                    </a:p>
                  </a:txBody>
                  <a:tcPr anchor="ctr"/>
                </a:tc>
                <a:extLst>
                  <a:ext uri="{0D108BD9-81ED-4DB2-BD59-A6C34878D82A}">
                    <a16:rowId xmlns:a16="http://schemas.microsoft.com/office/drawing/2014/main" val="3137014891"/>
                  </a:ext>
                </a:extLst>
              </a:tr>
              <a:tr h="501369">
                <a:tc>
                  <a:txBody>
                    <a:bodyPr/>
                    <a:lstStyle/>
                    <a:p>
                      <a:r>
                        <a:rPr lang="en-US" b="1" dirty="0"/>
                        <a:t>Suppliers</a:t>
                      </a:r>
                      <a:endParaRPr lang="en-US" dirty="0"/>
                    </a:p>
                  </a:txBody>
                  <a:tcPr anchor="ctr"/>
                </a:tc>
                <a:tc>
                  <a:txBody>
                    <a:bodyPr/>
                    <a:lstStyle/>
                    <a:p>
                      <a:r>
                        <a:rPr lang="en-US"/>
                        <a:t>Ingredient suppliers, equipment vendors, packaging suppliers, delivery partners</a:t>
                      </a:r>
                    </a:p>
                  </a:txBody>
                  <a:tcPr anchor="ctr"/>
                </a:tc>
                <a:extLst>
                  <a:ext uri="{0D108BD9-81ED-4DB2-BD59-A6C34878D82A}">
                    <a16:rowId xmlns:a16="http://schemas.microsoft.com/office/drawing/2014/main" val="276153897"/>
                  </a:ext>
                </a:extLst>
              </a:tr>
              <a:tr h="501369">
                <a:tc>
                  <a:txBody>
                    <a:bodyPr/>
                    <a:lstStyle/>
                    <a:p>
                      <a:r>
                        <a:rPr lang="en-US" b="1"/>
                        <a:t>Inputs</a:t>
                      </a:r>
                      <a:endParaRPr lang="en-US"/>
                    </a:p>
                  </a:txBody>
                  <a:tcPr anchor="ctr"/>
                </a:tc>
                <a:tc>
                  <a:txBody>
                    <a:bodyPr/>
                    <a:lstStyle/>
                    <a:p>
                      <a:r>
                        <a:rPr lang="en-US"/>
                        <a:t>Fresh ingredients, kitchen equipment, staff, online ordering system, delivery vehicles</a:t>
                      </a:r>
                    </a:p>
                  </a:txBody>
                  <a:tcPr anchor="ctr"/>
                </a:tc>
                <a:extLst>
                  <a:ext uri="{0D108BD9-81ED-4DB2-BD59-A6C34878D82A}">
                    <a16:rowId xmlns:a16="http://schemas.microsoft.com/office/drawing/2014/main" val="3082347215"/>
                  </a:ext>
                </a:extLst>
              </a:tr>
              <a:tr h="501369">
                <a:tc>
                  <a:txBody>
                    <a:bodyPr/>
                    <a:lstStyle/>
                    <a:p>
                      <a:r>
                        <a:rPr lang="en-US" b="1" dirty="0"/>
                        <a:t>Process</a:t>
                      </a:r>
                      <a:endParaRPr lang="en-US" dirty="0"/>
                    </a:p>
                  </a:txBody>
                  <a:tcPr anchor="ctr"/>
                </a:tc>
                <a:tc>
                  <a:txBody>
                    <a:bodyPr/>
                    <a:lstStyle/>
                    <a:p>
                      <a:r>
                        <a:rPr lang="en-US"/>
                        <a:t>Order received → Pizza preparation → Baking → Packaging → Delivery</a:t>
                      </a:r>
                    </a:p>
                  </a:txBody>
                  <a:tcPr anchor="ctr"/>
                </a:tc>
                <a:extLst>
                  <a:ext uri="{0D108BD9-81ED-4DB2-BD59-A6C34878D82A}">
                    <a16:rowId xmlns:a16="http://schemas.microsoft.com/office/drawing/2014/main" val="3046277323"/>
                  </a:ext>
                </a:extLst>
              </a:tr>
              <a:tr h="501369">
                <a:tc>
                  <a:txBody>
                    <a:bodyPr/>
                    <a:lstStyle/>
                    <a:p>
                      <a:r>
                        <a:rPr lang="en-US" b="1"/>
                        <a:t>Outputs</a:t>
                      </a:r>
                      <a:endParaRPr lang="en-US"/>
                    </a:p>
                  </a:txBody>
                  <a:tcPr anchor="ctr"/>
                </a:tc>
                <a:tc>
                  <a:txBody>
                    <a:bodyPr/>
                    <a:lstStyle/>
                    <a:p>
                      <a:r>
                        <a:rPr lang="en-US"/>
                        <a:t>Freshly made pizza, order confirmation, estimated delivery time</a:t>
                      </a:r>
                    </a:p>
                  </a:txBody>
                  <a:tcPr anchor="ctr"/>
                </a:tc>
                <a:extLst>
                  <a:ext uri="{0D108BD9-81ED-4DB2-BD59-A6C34878D82A}">
                    <a16:rowId xmlns:a16="http://schemas.microsoft.com/office/drawing/2014/main" val="4030810153"/>
                  </a:ext>
                </a:extLst>
              </a:tr>
              <a:tr h="501369">
                <a:tc>
                  <a:txBody>
                    <a:bodyPr/>
                    <a:lstStyle/>
                    <a:p>
                      <a:r>
                        <a:rPr lang="en-US" b="1"/>
                        <a:t>Customers</a:t>
                      </a:r>
                      <a:endParaRPr lang="en-US"/>
                    </a:p>
                  </a:txBody>
                  <a:tcPr anchor="ctr"/>
                </a:tc>
                <a:tc>
                  <a:txBody>
                    <a:bodyPr/>
                    <a:lstStyle/>
                    <a:p>
                      <a:r>
                        <a:rPr lang="en-US" dirty="0"/>
                        <a:t>Walk-in diners, online food app users, direct website orders</a:t>
                      </a:r>
                    </a:p>
                  </a:txBody>
                  <a:tcPr anchor="ctr"/>
                </a:tc>
                <a:extLst>
                  <a:ext uri="{0D108BD9-81ED-4DB2-BD59-A6C34878D82A}">
                    <a16:rowId xmlns:a16="http://schemas.microsoft.com/office/drawing/2014/main" val="3018115347"/>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381c82f3e5_0_14"/>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Detailed P-Map </a:t>
            </a:r>
            <a:endParaRPr/>
          </a:p>
        </p:txBody>
      </p:sp>
      <p:sp>
        <p:nvSpPr>
          <p:cNvPr id="530" name="Google Shape;530;g1381c82f3e5_0_1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531" name="Google Shape;531;g1381c82f3e5_0_14"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532" name="Google Shape;532;g1381c82f3e5_0_14"/>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3" name="Google Shape;533;g1381c82f3e5_0_14"/>
          <p:cNvSpPr/>
          <p:nvPr/>
        </p:nvSpPr>
        <p:spPr>
          <a:xfrm>
            <a:off x="1669325" y="1531275"/>
            <a:ext cx="1237500" cy="6858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Process step (Verb + noun)</a:t>
            </a:r>
            <a:endParaRPr sz="1000" b="0" i="0" u="none" strike="noStrike" cap="none">
              <a:solidFill>
                <a:srgbClr val="000000"/>
              </a:solidFill>
              <a:latin typeface="Arial"/>
              <a:ea typeface="Arial"/>
              <a:cs typeface="Arial"/>
              <a:sym typeface="Arial"/>
            </a:endParaRPr>
          </a:p>
        </p:txBody>
      </p:sp>
      <p:sp>
        <p:nvSpPr>
          <p:cNvPr id="534" name="Google Shape;534;g1381c82f3e5_0_14"/>
          <p:cNvSpPr/>
          <p:nvPr/>
        </p:nvSpPr>
        <p:spPr>
          <a:xfrm>
            <a:off x="692225" y="1648725"/>
            <a:ext cx="457200" cy="457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5" name="Google Shape;535;g1381c82f3e5_0_14"/>
          <p:cNvCxnSpPr>
            <a:stCxn id="534" idx="6"/>
            <a:endCxn id="533" idx="1"/>
          </p:cNvCxnSpPr>
          <p:nvPr/>
        </p:nvCxnSpPr>
        <p:spPr>
          <a:xfrm rot="10800000" flipH="1">
            <a:off x="1149425" y="1874025"/>
            <a:ext cx="519900" cy="3300"/>
          </a:xfrm>
          <a:prstGeom prst="straightConnector1">
            <a:avLst/>
          </a:prstGeom>
          <a:noFill/>
          <a:ln w="9525" cap="flat" cmpd="sng">
            <a:solidFill>
              <a:srgbClr val="000000"/>
            </a:solidFill>
            <a:prstDash val="solid"/>
            <a:round/>
            <a:headEnd type="none" w="sm" len="sm"/>
            <a:tailEnd type="triangle" w="med" len="med"/>
          </a:ln>
        </p:spPr>
      </p:cxnSp>
      <p:sp>
        <p:nvSpPr>
          <p:cNvPr id="536" name="Google Shape;536;g1381c82f3e5_0_14"/>
          <p:cNvSpPr txBox="1"/>
          <p:nvPr/>
        </p:nvSpPr>
        <p:spPr>
          <a:xfrm>
            <a:off x="600725" y="2105925"/>
            <a:ext cx="640200" cy="36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Start</a:t>
            </a:r>
            <a:endParaRPr sz="1200" b="0" i="0" u="none" strike="noStrike" cap="none">
              <a:solidFill>
                <a:srgbClr val="000000"/>
              </a:solidFill>
              <a:latin typeface="Arial"/>
              <a:ea typeface="Arial"/>
              <a:cs typeface="Arial"/>
              <a:sym typeface="Arial"/>
            </a:endParaRPr>
          </a:p>
        </p:txBody>
      </p:sp>
      <p:sp>
        <p:nvSpPr>
          <p:cNvPr id="537" name="Google Shape;537;g1381c82f3e5_0_14"/>
          <p:cNvSpPr/>
          <p:nvPr/>
        </p:nvSpPr>
        <p:spPr>
          <a:xfrm>
            <a:off x="3924000" y="1531275"/>
            <a:ext cx="685800" cy="685800"/>
          </a:xfrm>
          <a:prstGeom prst="diamond">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g1381c82f3e5_0_14"/>
          <p:cNvSpPr txBox="1"/>
          <p:nvPr/>
        </p:nvSpPr>
        <p:spPr>
          <a:xfrm>
            <a:off x="3831150" y="2217075"/>
            <a:ext cx="871500" cy="36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Gateway</a:t>
            </a:r>
            <a:endParaRPr sz="1200" b="0" i="0" u="none" strike="noStrike" cap="none">
              <a:solidFill>
                <a:srgbClr val="000000"/>
              </a:solidFill>
              <a:latin typeface="Arial"/>
              <a:ea typeface="Arial"/>
              <a:cs typeface="Arial"/>
              <a:sym typeface="Arial"/>
            </a:endParaRPr>
          </a:p>
        </p:txBody>
      </p:sp>
      <p:sp>
        <p:nvSpPr>
          <p:cNvPr id="539" name="Google Shape;539;g1381c82f3e5_0_14"/>
          <p:cNvSpPr/>
          <p:nvPr/>
        </p:nvSpPr>
        <p:spPr>
          <a:xfrm>
            <a:off x="6770513" y="3661925"/>
            <a:ext cx="457200" cy="457200"/>
          </a:xfrm>
          <a:prstGeom prst="ellipse">
            <a:avLst/>
          </a:prstGeom>
          <a:solidFill>
            <a:schemeClr val="lt1"/>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g1381c82f3e5_0_14"/>
          <p:cNvSpPr txBox="1"/>
          <p:nvPr/>
        </p:nvSpPr>
        <p:spPr>
          <a:xfrm>
            <a:off x="6679025" y="4119125"/>
            <a:ext cx="640200" cy="369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End</a:t>
            </a:r>
            <a:endParaRPr sz="1200" b="0" i="0" u="none" strike="noStrike" cap="none">
              <a:solidFill>
                <a:srgbClr val="000000"/>
              </a:solidFill>
              <a:latin typeface="Arial"/>
              <a:ea typeface="Arial"/>
              <a:cs typeface="Arial"/>
              <a:sym typeface="Arial"/>
            </a:endParaRPr>
          </a:p>
        </p:txBody>
      </p:sp>
      <p:sp>
        <p:nvSpPr>
          <p:cNvPr id="541" name="Google Shape;541;g1381c82f3e5_0_14"/>
          <p:cNvSpPr/>
          <p:nvPr/>
        </p:nvSpPr>
        <p:spPr>
          <a:xfrm>
            <a:off x="692225" y="3395225"/>
            <a:ext cx="1237500" cy="6858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542" name="Google Shape;542;g1381c82f3e5_0_14"/>
          <p:cNvSpPr/>
          <p:nvPr/>
        </p:nvSpPr>
        <p:spPr>
          <a:xfrm>
            <a:off x="844625" y="3547625"/>
            <a:ext cx="1237500" cy="6858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543" name="Google Shape;543;g1381c82f3e5_0_14"/>
          <p:cNvSpPr/>
          <p:nvPr/>
        </p:nvSpPr>
        <p:spPr>
          <a:xfrm>
            <a:off x="997025" y="3700025"/>
            <a:ext cx="1237500" cy="6858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rgbClr val="000000"/>
              </a:solidFill>
              <a:latin typeface="Arial"/>
              <a:ea typeface="Arial"/>
              <a:cs typeface="Arial"/>
              <a:sym typeface="Arial"/>
            </a:endParaRPr>
          </a:p>
        </p:txBody>
      </p:sp>
      <p:sp>
        <p:nvSpPr>
          <p:cNvPr id="544" name="Google Shape;544;g1381c82f3e5_0_14"/>
          <p:cNvSpPr/>
          <p:nvPr/>
        </p:nvSpPr>
        <p:spPr>
          <a:xfrm>
            <a:off x="2742900" y="3395225"/>
            <a:ext cx="685800" cy="685800"/>
          </a:xfrm>
          <a:prstGeom prst="diamond">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g1381c82f3e5_0_14"/>
          <p:cNvSpPr/>
          <p:nvPr/>
        </p:nvSpPr>
        <p:spPr>
          <a:xfrm>
            <a:off x="2895300" y="3547625"/>
            <a:ext cx="685800" cy="685800"/>
          </a:xfrm>
          <a:prstGeom prst="diamond">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g1381c82f3e5_0_14"/>
          <p:cNvSpPr/>
          <p:nvPr/>
        </p:nvSpPr>
        <p:spPr>
          <a:xfrm>
            <a:off x="3047700" y="3700025"/>
            <a:ext cx="685800" cy="685800"/>
          </a:xfrm>
          <a:prstGeom prst="diamond">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g1381c82f3e5_0_14"/>
          <p:cNvSpPr/>
          <p:nvPr/>
        </p:nvSpPr>
        <p:spPr>
          <a:xfrm>
            <a:off x="6415960"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548" name="Google Shape;548;g1381c82f3e5_0_14"/>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549" name="Google Shape;549;g1381c82f3e5_0_14"/>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550" name="Google Shape;550;g1381c82f3e5_0_14"/>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551" name="Google Shape;551;g1381c82f3e5_0_14"/>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6B42AACA-768E-1ECB-DBED-6B1F12696D2C}"/>
              </a:ext>
            </a:extLst>
          </p:cNvPr>
          <p:cNvSpPr txBox="1"/>
          <p:nvPr/>
        </p:nvSpPr>
        <p:spPr>
          <a:xfrm>
            <a:off x="692225" y="3351794"/>
            <a:ext cx="1542301"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Receive Customer Order</a:t>
            </a:r>
          </a:p>
        </p:txBody>
      </p:sp>
      <p:sp>
        <p:nvSpPr>
          <p:cNvPr id="4" name="TextBox 3">
            <a:extLst>
              <a:ext uri="{FF2B5EF4-FFF2-40B4-BE49-F238E27FC236}">
                <a16:creationId xmlns:a16="http://schemas.microsoft.com/office/drawing/2014/main" id="{13E9AEA2-D574-2248-DEFA-0038C5A079E2}"/>
              </a:ext>
            </a:extLst>
          </p:cNvPr>
          <p:cNvSpPr txBox="1"/>
          <p:nvPr/>
        </p:nvSpPr>
        <p:spPr>
          <a:xfrm>
            <a:off x="813093" y="3523806"/>
            <a:ext cx="1367431"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Prepare Pizza Ingredients</a:t>
            </a:r>
          </a:p>
        </p:txBody>
      </p:sp>
      <p:sp>
        <p:nvSpPr>
          <p:cNvPr id="5" name="TextBox 4">
            <a:extLst>
              <a:ext uri="{FF2B5EF4-FFF2-40B4-BE49-F238E27FC236}">
                <a16:creationId xmlns:a16="http://schemas.microsoft.com/office/drawing/2014/main" id="{D79041DF-ECE4-B80D-B8EF-CE258B6878A2}"/>
              </a:ext>
            </a:extLst>
          </p:cNvPr>
          <p:cNvSpPr txBox="1"/>
          <p:nvPr/>
        </p:nvSpPr>
        <p:spPr>
          <a:xfrm>
            <a:off x="1079500" y="3855477"/>
            <a:ext cx="1094113" cy="3693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Assemble and Cook Pizza</a:t>
            </a:r>
          </a:p>
        </p:txBody>
      </p:sp>
      <p:sp>
        <p:nvSpPr>
          <p:cNvPr id="6" name="TextBox 5">
            <a:extLst>
              <a:ext uri="{FF2B5EF4-FFF2-40B4-BE49-F238E27FC236}">
                <a16:creationId xmlns:a16="http://schemas.microsoft.com/office/drawing/2014/main" id="{DA45BB8D-464C-24BE-872B-4BE360E2BC6A}"/>
              </a:ext>
            </a:extLst>
          </p:cNvPr>
          <p:cNvSpPr txBox="1"/>
          <p:nvPr/>
        </p:nvSpPr>
        <p:spPr>
          <a:xfrm>
            <a:off x="3733500" y="1331502"/>
            <a:ext cx="1397300"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Delivery/Pickup</a:t>
            </a:r>
          </a:p>
        </p:txBody>
      </p:sp>
      <p:sp>
        <p:nvSpPr>
          <p:cNvPr id="7" name="TextBox 6">
            <a:extLst>
              <a:ext uri="{FF2B5EF4-FFF2-40B4-BE49-F238E27FC236}">
                <a16:creationId xmlns:a16="http://schemas.microsoft.com/office/drawing/2014/main" id="{3E1878AF-E0AA-5944-61E8-6068ECF0A813}"/>
              </a:ext>
            </a:extLst>
          </p:cNvPr>
          <p:cNvSpPr txBox="1"/>
          <p:nvPr/>
        </p:nvSpPr>
        <p:spPr>
          <a:xfrm>
            <a:off x="5361950" y="1504867"/>
            <a:ext cx="2946400" cy="830997"/>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If "Delivery": "Dispatch Delivery Driver" </a:t>
            </a:r>
          </a:p>
          <a:p>
            <a:r>
              <a:rPr lang="en-US" sz="1200" dirty="0">
                <a:latin typeface="Times New Roman" panose="02020603050405020304" pitchFamily="18" charset="0"/>
                <a:cs typeface="Times New Roman" panose="02020603050405020304" pitchFamily="18" charset="0"/>
              </a:rPr>
              <a:t>If "Pickup": "Package Pizza for Pickup" </a:t>
            </a:r>
          </a:p>
          <a:p>
            <a:r>
              <a:rPr lang="en-US" sz="1200" dirty="0">
                <a:latin typeface="Times New Roman" panose="02020603050405020304" pitchFamily="18" charset="0"/>
                <a:cs typeface="Times New Roman" panose="02020603050405020304" pitchFamily="18" charset="0"/>
              </a:rPr>
              <a:t>If "Delivery": "Deliver Pizza to Customer" </a:t>
            </a:r>
          </a:p>
          <a:p>
            <a:r>
              <a:rPr lang="en-US" sz="1200" dirty="0">
                <a:latin typeface="Times New Roman" panose="02020603050405020304" pitchFamily="18" charset="0"/>
                <a:cs typeface="Times New Roman" panose="02020603050405020304" pitchFamily="18" charset="0"/>
              </a:rPr>
              <a:t>If "Pickup": "Hand off pizza to customer"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27"/>
          <p:cNvSpPr txBox="1">
            <a:spLocks noGrp="1"/>
          </p:cNvSpPr>
          <p:nvPr>
            <p:ph type="ctrTitle"/>
          </p:nvPr>
        </p:nvSpPr>
        <p:spPr>
          <a:xfrm>
            <a:off x="1773500" y="1980025"/>
            <a:ext cx="5597100" cy="6711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5200"/>
              <a:buNone/>
            </a:pPr>
            <a:r>
              <a:rPr lang="en"/>
              <a:t>MEASURE</a:t>
            </a:r>
            <a:endParaRPr/>
          </a:p>
        </p:txBody>
      </p:sp>
      <p:sp>
        <p:nvSpPr>
          <p:cNvPr id="557" name="Google Shape;557;p27"/>
          <p:cNvSpPr txBox="1"/>
          <p:nvPr/>
        </p:nvSpPr>
        <p:spPr>
          <a:xfrm>
            <a:off x="686100" y="491800"/>
            <a:ext cx="1493700" cy="1488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dk1"/>
                </a:solidFill>
                <a:latin typeface="Arial"/>
                <a:ea typeface="Arial"/>
                <a:cs typeface="Arial"/>
                <a:sym typeface="Arial"/>
              </a:rPr>
              <a:t>2</a:t>
            </a:r>
            <a:endParaRPr sz="7200" b="1" i="0" u="none" strike="noStrike" cap="none">
              <a:solidFill>
                <a:schemeClr val="dk1"/>
              </a:solidFill>
              <a:latin typeface="Arial"/>
              <a:ea typeface="Arial"/>
              <a:cs typeface="Arial"/>
              <a:sym typeface="Arial"/>
            </a:endParaRPr>
          </a:p>
        </p:txBody>
      </p:sp>
      <p:sp>
        <p:nvSpPr>
          <p:cNvPr id="558" name="Google Shape;558;p27"/>
          <p:cNvSpPr/>
          <p:nvPr/>
        </p:nvSpPr>
        <p:spPr>
          <a:xfrm>
            <a:off x="331585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D</a:t>
            </a:r>
            <a:endParaRPr sz="2000" b="0" i="0" u="none" strike="noStrike" cap="none">
              <a:solidFill>
                <a:srgbClr val="000000"/>
              </a:solidFill>
              <a:latin typeface="Arial"/>
              <a:ea typeface="Arial"/>
              <a:cs typeface="Arial"/>
              <a:sym typeface="Arial"/>
            </a:endParaRPr>
          </a:p>
        </p:txBody>
      </p:sp>
      <p:sp>
        <p:nvSpPr>
          <p:cNvPr id="559" name="Google Shape;559;p27"/>
          <p:cNvSpPr/>
          <p:nvPr/>
        </p:nvSpPr>
        <p:spPr>
          <a:xfrm>
            <a:off x="3829625" y="3236250"/>
            <a:ext cx="457200" cy="4572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M</a:t>
            </a:r>
            <a:endParaRPr sz="2000" b="0" i="0" u="none" strike="noStrike" cap="none">
              <a:solidFill>
                <a:srgbClr val="000000"/>
              </a:solidFill>
              <a:latin typeface="Arial"/>
              <a:ea typeface="Arial"/>
              <a:cs typeface="Arial"/>
              <a:sym typeface="Arial"/>
            </a:endParaRPr>
          </a:p>
        </p:txBody>
      </p:sp>
      <p:sp>
        <p:nvSpPr>
          <p:cNvPr id="560" name="Google Shape;560;p27"/>
          <p:cNvSpPr/>
          <p:nvPr/>
        </p:nvSpPr>
        <p:spPr>
          <a:xfrm>
            <a:off x="434340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A</a:t>
            </a:r>
            <a:endParaRPr sz="2000" b="0" i="0" u="none" strike="noStrike" cap="none">
              <a:solidFill>
                <a:srgbClr val="000000"/>
              </a:solidFill>
              <a:latin typeface="Arial"/>
              <a:ea typeface="Arial"/>
              <a:cs typeface="Arial"/>
              <a:sym typeface="Arial"/>
            </a:endParaRPr>
          </a:p>
        </p:txBody>
      </p:sp>
      <p:sp>
        <p:nvSpPr>
          <p:cNvPr id="561" name="Google Shape;561;p27"/>
          <p:cNvSpPr/>
          <p:nvPr/>
        </p:nvSpPr>
        <p:spPr>
          <a:xfrm>
            <a:off x="4857175"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I</a:t>
            </a:r>
            <a:endParaRPr sz="2000" b="0" i="0" u="none" strike="noStrike" cap="none">
              <a:solidFill>
                <a:srgbClr val="000000"/>
              </a:solidFill>
              <a:latin typeface="Arial"/>
              <a:ea typeface="Arial"/>
              <a:cs typeface="Arial"/>
              <a:sym typeface="Arial"/>
            </a:endParaRPr>
          </a:p>
        </p:txBody>
      </p:sp>
      <p:sp>
        <p:nvSpPr>
          <p:cNvPr id="562" name="Google Shape;562;p27"/>
          <p:cNvSpPr/>
          <p:nvPr/>
        </p:nvSpPr>
        <p:spPr>
          <a:xfrm>
            <a:off x="537095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C</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fbd7e71dad_0_17"/>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Prof. Marcelo M. Fernandes</a:t>
            </a:r>
            <a:endParaRPr/>
          </a:p>
        </p:txBody>
      </p:sp>
      <p:sp>
        <p:nvSpPr>
          <p:cNvPr id="194" name="Google Shape;194;gfbd7e71dad_0_1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2</a:t>
            </a:fld>
            <a:endParaRPr/>
          </a:p>
        </p:txBody>
      </p:sp>
      <p:pic>
        <p:nvPicPr>
          <p:cNvPr id="195" name="Google Shape;195;gfbd7e71dad_0_17"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96" name="Google Shape;196;gfbd7e71dad_0_17"/>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97" name="Google Shape;197;gfbd7e71dad_0_17"/>
          <p:cNvPicPr preferRelativeResize="0"/>
          <p:nvPr/>
        </p:nvPicPr>
        <p:blipFill rotWithShape="1">
          <a:blip r:embed="rId4">
            <a:alphaModFix/>
          </a:blip>
          <a:srcRect/>
          <a:stretch/>
        </p:blipFill>
        <p:spPr>
          <a:xfrm>
            <a:off x="7309675" y="1299272"/>
            <a:ext cx="1202150" cy="1572053"/>
          </a:xfrm>
          <a:prstGeom prst="rect">
            <a:avLst/>
          </a:prstGeom>
          <a:noFill/>
          <a:ln>
            <a:noFill/>
          </a:ln>
        </p:spPr>
      </p:pic>
      <p:sp>
        <p:nvSpPr>
          <p:cNvPr id="198" name="Google Shape;198;gfbd7e71dad_0_17"/>
          <p:cNvSpPr txBox="1"/>
          <p:nvPr/>
        </p:nvSpPr>
        <p:spPr>
          <a:xfrm>
            <a:off x="783800" y="1365356"/>
            <a:ext cx="6426300" cy="32556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050"/>
              <a:buFont typeface="Arial"/>
              <a:buNone/>
            </a:pPr>
            <a:r>
              <a:rPr lang="en" sz="1050" b="0" i="0" u="none" strike="noStrike" cap="none" dirty="0">
                <a:solidFill>
                  <a:srgbClr val="000000"/>
                </a:solidFill>
                <a:highlight>
                  <a:srgbClr val="FFFFFF"/>
                </a:highlight>
                <a:latin typeface="Arial"/>
                <a:ea typeface="Arial"/>
                <a:cs typeface="Arial"/>
                <a:sym typeface="Arial"/>
              </a:rPr>
              <a:t>Marcelo is an enthusiastic global expert in operational excellence and a learning strategy innovator. He has developed an unique teaching style (virtual, in-person and blended) to present Lean Six Sigma concepts using gamification and other active learning methodologies.</a:t>
            </a: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r>
              <a:rPr lang="en" sz="1050" b="0" i="0" u="none" strike="noStrike" cap="none" dirty="0">
                <a:solidFill>
                  <a:srgbClr val="000000"/>
                </a:solidFill>
                <a:highlight>
                  <a:srgbClr val="FFFFFF"/>
                </a:highlight>
                <a:latin typeface="Arial"/>
                <a:ea typeface="Arial"/>
                <a:cs typeface="Arial"/>
                <a:sym typeface="Arial"/>
              </a:rPr>
              <a:t>In his 20 years of experience he has designed and deployed global continuous improvement strategies/programs in different companies, reaching significant positive results like 20x ROI and zero defect for critical processes. </a:t>
            </a: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r>
              <a:rPr lang="en" sz="1050" b="0" i="0" u="none" strike="noStrike" cap="none" dirty="0">
                <a:solidFill>
                  <a:srgbClr val="000000"/>
                </a:solidFill>
                <a:highlight>
                  <a:srgbClr val="FFFFFF"/>
                </a:highlight>
                <a:latin typeface="Arial"/>
                <a:ea typeface="Arial"/>
                <a:cs typeface="Arial"/>
                <a:sym typeface="Arial"/>
              </a:rPr>
              <a:t>He is one of the few (around 130 in the world - as of 2022) active ASQ Certified Master Black Belts and the main author of the cover story of "Quality Progress" journal (Feb 2019). </a:t>
            </a: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r>
              <a:rPr lang="en" sz="1050" b="0" i="0" u="none" strike="noStrike" cap="none" dirty="0">
                <a:solidFill>
                  <a:srgbClr val="000000"/>
                </a:solidFill>
                <a:highlight>
                  <a:srgbClr val="FFFFFF"/>
                </a:highlight>
                <a:latin typeface="Arial"/>
                <a:ea typeface="Arial"/>
                <a:cs typeface="Arial"/>
                <a:sym typeface="Arial"/>
              </a:rPr>
              <a:t>Marcelo is an official Minitab training provider in Brazil.</a:t>
            </a: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r>
              <a:rPr lang="en" sz="1050" b="0" i="0" u="none" strike="noStrike" cap="none" dirty="0">
                <a:solidFill>
                  <a:srgbClr val="000000"/>
                </a:solidFill>
                <a:highlight>
                  <a:srgbClr val="FFFFFF"/>
                </a:highlight>
                <a:latin typeface="Arial"/>
                <a:ea typeface="Arial"/>
                <a:cs typeface="Arial"/>
                <a:sym typeface="Arial"/>
              </a:rPr>
              <a:t>He holds a PhD and a Master's Degree in Industrial Engineering with research focused in Operational Excellence - Lean Six Sigma. He has trained more than </a:t>
            </a:r>
            <a:r>
              <a:rPr lang="en" sz="1050" dirty="0">
                <a:highlight>
                  <a:srgbClr val="FFFFFF"/>
                </a:highlight>
              </a:rPr>
              <a:t>10</a:t>
            </a:r>
            <a:r>
              <a:rPr lang="en" sz="1050" b="0" i="0" u="none" strike="noStrike" cap="none" dirty="0">
                <a:solidFill>
                  <a:srgbClr val="000000"/>
                </a:solidFill>
                <a:highlight>
                  <a:srgbClr val="FFFFFF"/>
                </a:highlight>
                <a:latin typeface="Arial"/>
                <a:ea typeface="Arial"/>
                <a:cs typeface="Arial"/>
                <a:sym typeface="Arial"/>
              </a:rPr>
              <a:t>0,000 people from more than 100 different countries and mentored/coached more than 500 improvement projects (industry and service). </a:t>
            </a: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endParaRPr sz="1050" b="0" i="0" u="none" strike="noStrike" cap="none" dirty="0">
              <a:solidFill>
                <a:srgbClr val="000000"/>
              </a:solidFill>
              <a:highlight>
                <a:srgbClr val="FFFFFF"/>
              </a:highlight>
              <a:latin typeface="Arial"/>
              <a:ea typeface="Arial"/>
              <a:cs typeface="Arial"/>
              <a:sym typeface="Arial"/>
            </a:endParaRPr>
          </a:p>
          <a:p>
            <a:pPr marL="0" marR="0" lvl="0" indent="0" algn="just" rtl="0">
              <a:lnSpc>
                <a:spcPct val="100000"/>
              </a:lnSpc>
              <a:spcBef>
                <a:spcPts val="0"/>
              </a:spcBef>
              <a:spcAft>
                <a:spcPts val="0"/>
              </a:spcAft>
              <a:buClr>
                <a:srgbClr val="000000"/>
              </a:buClr>
              <a:buSzPts val="1050"/>
              <a:buFont typeface="Arial"/>
              <a:buNone/>
            </a:pPr>
            <a:r>
              <a:rPr lang="en" sz="1050" b="0" i="0" u="none" strike="noStrike" cap="none" dirty="0">
                <a:solidFill>
                  <a:srgbClr val="000000"/>
                </a:solidFill>
                <a:highlight>
                  <a:srgbClr val="FFFFFF"/>
                </a:highlight>
                <a:latin typeface="Arial"/>
                <a:ea typeface="Arial"/>
                <a:cs typeface="Arial"/>
                <a:sym typeface="Arial"/>
              </a:rPr>
              <a:t>He has solid careers in both academic and corporate worlds and is a firm believer that passion is the main ingredient to change processes for the better and that simplicity is powerful.</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e7cc3660b8_0_0"/>
          <p:cNvSpPr txBox="1">
            <a:spLocks noGrp="1"/>
          </p:cNvSpPr>
          <p:nvPr>
            <p:ph type="body" idx="1"/>
          </p:nvPr>
        </p:nvSpPr>
        <p:spPr>
          <a:xfrm>
            <a:off x="1714300" y="1186825"/>
            <a:ext cx="5715300" cy="2769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800"/>
              <a:buNone/>
            </a:pPr>
            <a:r>
              <a:rPr lang="en" sz="3200"/>
              <a:t>Without data, you are just another person with an opinion.</a:t>
            </a:r>
            <a:endParaRPr/>
          </a:p>
          <a:p>
            <a:pPr marL="0" lvl="0" indent="0" algn="r" rtl="0">
              <a:lnSpc>
                <a:spcPct val="100000"/>
              </a:lnSpc>
              <a:spcBef>
                <a:spcPts val="1000"/>
              </a:spcBef>
              <a:spcAft>
                <a:spcPts val="1000"/>
              </a:spcAft>
              <a:buSzPts val="2800"/>
              <a:buNone/>
            </a:pPr>
            <a:r>
              <a:rPr lang="en" sz="1800"/>
              <a:t>(William Edwards Deming)</a:t>
            </a:r>
            <a:endParaRPr sz="1800"/>
          </a:p>
        </p:txBody>
      </p:sp>
      <p:sp>
        <p:nvSpPr>
          <p:cNvPr id="568" name="Google Shape;568;ge7cc3660b8_0_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cfc93f7506_0_86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21</a:t>
            </a:fld>
            <a:endParaRPr/>
          </a:p>
        </p:txBody>
      </p:sp>
      <p:grpSp>
        <p:nvGrpSpPr>
          <p:cNvPr id="574" name="Google Shape;574;gcfc93f7506_0_864"/>
          <p:cNvGrpSpPr/>
          <p:nvPr/>
        </p:nvGrpSpPr>
        <p:grpSpPr>
          <a:xfrm>
            <a:off x="3012458" y="473609"/>
            <a:ext cx="2509394" cy="2463112"/>
            <a:chOff x="576654" y="555403"/>
            <a:chExt cx="3865959" cy="3794658"/>
          </a:xfrm>
        </p:grpSpPr>
        <p:sp>
          <p:nvSpPr>
            <p:cNvPr id="575" name="Google Shape;575;gcfc93f7506_0_864"/>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6" name="Google Shape;576;gcfc93f7506_0_864"/>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7" name="Google Shape;577;gcfc93f7506_0_864"/>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8" name="Google Shape;578;gcfc93f7506_0_864"/>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9" name="Google Shape;579;gcfc93f7506_0_864"/>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80" name="Google Shape;580;gcfc93f7506_0_864"/>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581" name="Google Shape;581;gcfc93f7506_0_864"/>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582" name="Google Shape;582;gcfc93f7506_0_864"/>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583" name="Google Shape;583;gcfc93f7506_0_864"/>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584" name="Google Shape;584;gcfc93f7506_0_864"/>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585" name="Google Shape;585;gcfc93f7506_0_864"/>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586" name="Google Shape;586;gcfc93f7506_0_864"/>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587" name="Google Shape;587;gcfc93f7506_0_864"/>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588" name="Google Shape;588;gcfc93f7506_0_864"/>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589" name="Google Shape;589;gcfc93f7506_0_864"/>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590" name="Google Shape;590;gcfc93f7506_0_864"/>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591" name="Google Shape;591;gcfc93f7506_0_864"/>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592" name="Google Shape;592;gcfc93f7506_0_864"/>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593" name="Google Shape;593;gcfc93f7506_0_864"/>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594" name="Google Shape;594;gcfc93f7506_0_864"/>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595" name="Google Shape;595;gcfc93f7506_0_864"/>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DEFINE</a:t>
            </a:r>
            <a:endParaRPr sz="1300" b="1" i="0" u="none" strike="noStrike" cap="none">
              <a:solidFill>
                <a:schemeClr val="dk1"/>
              </a:solidFill>
              <a:latin typeface="Arial"/>
              <a:ea typeface="Arial"/>
              <a:cs typeface="Arial"/>
              <a:sym typeface="Arial"/>
            </a:endParaRPr>
          </a:p>
        </p:txBody>
      </p:sp>
      <p:sp>
        <p:nvSpPr>
          <p:cNvPr id="596" name="Google Shape;596;gcfc93f7506_0_864"/>
          <p:cNvSpPr/>
          <p:nvPr/>
        </p:nvSpPr>
        <p:spPr>
          <a:xfrm>
            <a:off x="1013924" y="1969502"/>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597" name="Google Shape;597;gcfc93f7506_0_864"/>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598" name="Google Shape;598;gcfc93f7506_0_864"/>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599" name="Google Shape;599;gcfc93f7506_0_864"/>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600" name="Google Shape;600;gcfc93f7506_0_864"/>
          <p:cNvCxnSpPr>
            <a:stCxn id="582" idx="3"/>
            <a:endCxn id="583"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601" name="Google Shape;601;gcfc93f7506_0_864"/>
          <p:cNvCxnSpPr>
            <a:stCxn id="602" idx="3"/>
            <a:endCxn id="584"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603" name="Google Shape;603;gcfc93f7506_0_864"/>
          <p:cNvCxnSpPr>
            <a:stCxn id="581" idx="3"/>
            <a:endCxn id="582"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604" name="Google Shape;604;gcfc93f7506_0_864"/>
          <p:cNvCxnSpPr>
            <a:stCxn id="584" idx="3"/>
            <a:endCxn id="585"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605" name="Google Shape;605;gcfc93f7506_0_864"/>
          <p:cNvCxnSpPr>
            <a:stCxn id="586" idx="3"/>
            <a:endCxn id="587"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606" name="Google Shape;606;gcfc93f7506_0_864"/>
          <p:cNvCxnSpPr>
            <a:stCxn id="587" idx="3"/>
            <a:endCxn id="588"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607" name="Google Shape;607;gcfc93f7506_0_864"/>
          <p:cNvCxnSpPr>
            <a:stCxn id="589" idx="3"/>
            <a:endCxn id="590"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608" name="Google Shape;608;gcfc93f7506_0_864"/>
          <p:cNvCxnSpPr>
            <a:stCxn id="590" idx="3"/>
            <a:endCxn id="591"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609" name="Google Shape;609;gcfc93f7506_0_864"/>
          <p:cNvCxnSpPr>
            <a:stCxn id="592" idx="3"/>
            <a:endCxn id="593"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610" name="Google Shape;610;gcfc93f7506_0_864"/>
          <p:cNvCxnSpPr>
            <a:stCxn id="593" idx="3"/>
            <a:endCxn id="594"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611" name="Google Shape;611;gcfc93f7506_0_864"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612" name="Google Shape;612;gcfc93f7506_0_864"/>
          <p:cNvSpPr/>
          <p:nvPr/>
        </p:nvSpPr>
        <p:spPr>
          <a:xfrm>
            <a:off x="2794872" y="1978858"/>
            <a:ext cx="14985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7"/>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Quality</a:t>
            </a:r>
            <a:endParaRPr/>
          </a:p>
        </p:txBody>
      </p:sp>
      <p:sp>
        <p:nvSpPr>
          <p:cNvPr id="618" name="Google Shape;618;p5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22</a:t>
            </a:fld>
            <a:endParaRPr/>
          </a:p>
        </p:txBody>
      </p:sp>
      <p:pic>
        <p:nvPicPr>
          <p:cNvPr id="619" name="Google Shape;619;p57"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620" name="Google Shape;620;p57"/>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1" name="Google Shape;621;p57"/>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622" name="Google Shape;622;p57"/>
          <p:cNvSpPr/>
          <p:nvPr/>
        </p:nvSpPr>
        <p:spPr>
          <a:xfrm>
            <a:off x="675128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623" name="Google Shape;623;p57"/>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624" name="Google Shape;624;p57"/>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625" name="Google Shape;625;p57"/>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graphicFrame>
        <p:nvGraphicFramePr>
          <p:cNvPr id="626" name="Google Shape;626;p57"/>
          <p:cNvGraphicFramePr/>
          <p:nvPr/>
        </p:nvGraphicFramePr>
        <p:xfrm>
          <a:off x="710175" y="1300355"/>
          <a:ext cx="7086625" cy="3241700"/>
        </p:xfrm>
        <a:graphic>
          <a:graphicData uri="http://schemas.openxmlformats.org/drawingml/2006/table">
            <a:tbl>
              <a:tblPr>
                <a:noFill/>
                <a:tableStyleId>{BC493251-8E10-4F5D-B4AD-4106076BA3C3}</a:tableStyleId>
              </a:tblPr>
              <a:tblGrid>
                <a:gridCol w="516700">
                  <a:extLst>
                    <a:ext uri="{9D8B030D-6E8A-4147-A177-3AD203B41FA5}">
                      <a16:colId xmlns:a16="http://schemas.microsoft.com/office/drawing/2014/main" val="20000"/>
                    </a:ext>
                  </a:extLst>
                </a:gridCol>
                <a:gridCol w="783075">
                  <a:extLst>
                    <a:ext uri="{9D8B030D-6E8A-4147-A177-3AD203B41FA5}">
                      <a16:colId xmlns:a16="http://schemas.microsoft.com/office/drawing/2014/main" val="20001"/>
                    </a:ext>
                  </a:extLst>
                </a:gridCol>
                <a:gridCol w="783075">
                  <a:extLst>
                    <a:ext uri="{9D8B030D-6E8A-4147-A177-3AD203B41FA5}">
                      <a16:colId xmlns:a16="http://schemas.microsoft.com/office/drawing/2014/main" val="20002"/>
                    </a:ext>
                  </a:extLst>
                </a:gridCol>
                <a:gridCol w="404725">
                  <a:extLst>
                    <a:ext uri="{9D8B030D-6E8A-4147-A177-3AD203B41FA5}">
                      <a16:colId xmlns:a16="http://schemas.microsoft.com/office/drawing/2014/main" val="20003"/>
                    </a:ext>
                  </a:extLst>
                </a:gridCol>
                <a:gridCol w="516700">
                  <a:extLst>
                    <a:ext uri="{9D8B030D-6E8A-4147-A177-3AD203B41FA5}">
                      <a16:colId xmlns:a16="http://schemas.microsoft.com/office/drawing/2014/main" val="20004"/>
                    </a:ext>
                  </a:extLst>
                </a:gridCol>
                <a:gridCol w="783075">
                  <a:extLst>
                    <a:ext uri="{9D8B030D-6E8A-4147-A177-3AD203B41FA5}">
                      <a16:colId xmlns:a16="http://schemas.microsoft.com/office/drawing/2014/main" val="20005"/>
                    </a:ext>
                  </a:extLst>
                </a:gridCol>
                <a:gridCol w="78307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538575">
                  <a:extLst>
                    <a:ext uri="{9D8B030D-6E8A-4147-A177-3AD203B41FA5}">
                      <a16:colId xmlns:a16="http://schemas.microsoft.com/office/drawing/2014/main" val="20008"/>
                    </a:ext>
                  </a:extLst>
                </a:gridCol>
                <a:gridCol w="783075">
                  <a:extLst>
                    <a:ext uri="{9D8B030D-6E8A-4147-A177-3AD203B41FA5}">
                      <a16:colId xmlns:a16="http://schemas.microsoft.com/office/drawing/2014/main" val="20009"/>
                    </a:ext>
                  </a:extLst>
                </a:gridCol>
                <a:gridCol w="811700">
                  <a:extLst>
                    <a:ext uri="{9D8B030D-6E8A-4147-A177-3AD203B41FA5}">
                      <a16:colId xmlns:a16="http://schemas.microsoft.com/office/drawing/2014/main" val="20010"/>
                    </a:ext>
                  </a:extLst>
                </a:gridCol>
              </a:tblGrid>
              <a:tr h="294700">
                <a:tc>
                  <a:txBody>
                    <a:bodyPr/>
                    <a:lstStyle/>
                    <a:p>
                      <a:pPr marL="0" lvl="0" indent="0" algn="ctr" rtl="0">
                        <a:spcBef>
                          <a:spcPts val="0"/>
                        </a:spcBef>
                        <a:spcAft>
                          <a:spcPts val="0"/>
                        </a:spcAft>
                        <a:buNone/>
                      </a:pPr>
                      <a:r>
                        <a:rPr lang="en" sz="650" b="1"/>
                        <a:t>Day</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Sample size</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Defective units</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rowSpan="11">
                  <a:txBody>
                    <a:bodyPr/>
                    <a:lstStyle/>
                    <a:p>
                      <a:pPr marL="0" lvl="0" indent="0" algn="ctr" rtl="0">
                        <a:spcBef>
                          <a:spcPts val="0"/>
                        </a:spcBef>
                        <a:spcAft>
                          <a:spcPts val="0"/>
                        </a:spcAft>
                        <a:buNone/>
                      </a:pPr>
                      <a:endParaRPr sz="650"/>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Day</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Sample size</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Defective units</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rowSpan="11">
                  <a:txBody>
                    <a:bodyPr/>
                    <a:lstStyle/>
                    <a:p>
                      <a:pPr marL="0" lvl="0" indent="0" algn="ctr" rtl="0">
                        <a:spcBef>
                          <a:spcPts val="0"/>
                        </a:spcBef>
                        <a:spcAft>
                          <a:spcPts val="0"/>
                        </a:spcAft>
                        <a:buNone/>
                      </a:pPr>
                      <a:endParaRPr sz="650"/>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Day</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Sample size</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Defective units</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0"/>
                  </a:ext>
                </a:extLst>
              </a:tr>
              <a:tr h="294700">
                <a:tc>
                  <a:txBody>
                    <a:bodyPr/>
                    <a:lstStyle/>
                    <a:p>
                      <a:pPr marL="0" lvl="0" indent="0" algn="ctr" rtl="0">
                        <a:spcBef>
                          <a:spcPts val="0"/>
                        </a:spcBef>
                        <a:spcAft>
                          <a:spcPts val="0"/>
                        </a:spcAft>
                        <a:buNone/>
                      </a:pPr>
                      <a:r>
                        <a:rPr lang="en" sz="650" b="1"/>
                        <a:t>1</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130</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11</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21</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123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1"/>
                  </a:ext>
                </a:extLst>
              </a:tr>
              <a:tr h="294700">
                <a:tc>
                  <a:txBody>
                    <a:bodyPr/>
                    <a:lstStyle/>
                    <a:p>
                      <a:pPr marL="0" lvl="0" indent="0" algn="ctr" rtl="0">
                        <a:spcBef>
                          <a:spcPts val="0"/>
                        </a:spcBef>
                        <a:spcAft>
                          <a:spcPts val="0"/>
                        </a:spcAft>
                        <a:buNone/>
                      </a:pPr>
                      <a:r>
                        <a:rPr lang="en" sz="650" b="1"/>
                        <a:t>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12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119</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141</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2"/>
                  </a:ext>
                </a:extLst>
              </a:tr>
              <a:tr h="294700">
                <a:tc>
                  <a:txBody>
                    <a:bodyPr/>
                    <a:lstStyle/>
                    <a:p>
                      <a:pPr marL="0" lvl="0" indent="0" algn="ctr" rtl="0">
                        <a:spcBef>
                          <a:spcPts val="0"/>
                        </a:spcBef>
                        <a:spcAft>
                          <a:spcPts val="0"/>
                        </a:spcAft>
                        <a:buNone/>
                      </a:pPr>
                      <a:r>
                        <a:rPr lang="en" sz="650" b="1"/>
                        <a:t>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13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3"/>
                  </a:ext>
                </a:extLst>
              </a:tr>
              <a:tr h="294700">
                <a:tc>
                  <a:txBody>
                    <a:bodyPr/>
                    <a:lstStyle/>
                    <a:p>
                      <a:pPr marL="0" lvl="0" indent="0" algn="ctr" rtl="0">
                        <a:spcBef>
                          <a:spcPts val="0"/>
                        </a:spcBef>
                        <a:spcAft>
                          <a:spcPts val="0"/>
                        </a:spcAft>
                        <a:buNone/>
                      </a:pPr>
                      <a:r>
                        <a:rPr lang="en" sz="650" b="1"/>
                        <a:t>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119</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14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138</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4"/>
                  </a:ext>
                </a:extLst>
              </a:tr>
              <a:tr h="294700">
                <a:tc>
                  <a:txBody>
                    <a:bodyPr/>
                    <a:lstStyle/>
                    <a:p>
                      <a:pPr marL="0" lvl="0" indent="0" algn="ctr" rtl="0">
                        <a:spcBef>
                          <a:spcPts val="0"/>
                        </a:spcBef>
                        <a:spcAft>
                          <a:spcPts val="0"/>
                        </a:spcAft>
                        <a:buNone/>
                      </a:pPr>
                      <a:r>
                        <a:rPr lang="en" sz="650" b="1"/>
                        <a:t>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15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126</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5"/>
                  </a:ext>
                </a:extLst>
              </a:tr>
              <a:tr h="294700">
                <a:tc>
                  <a:txBody>
                    <a:bodyPr/>
                    <a:lstStyle/>
                    <a:p>
                      <a:pPr marL="0" lvl="0" indent="0" algn="ctr" rtl="0">
                        <a:spcBef>
                          <a:spcPts val="0"/>
                        </a:spcBef>
                        <a:spcAft>
                          <a:spcPts val="0"/>
                        </a:spcAft>
                        <a:buNone/>
                      </a:pPr>
                      <a:r>
                        <a:rPr lang="en" sz="650" b="1"/>
                        <a:t>6</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16</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126</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26</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6"/>
                  </a:ext>
                </a:extLst>
              </a:tr>
              <a:tr h="294700">
                <a:tc>
                  <a:txBody>
                    <a:bodyPr/>
                    <a:lstStyle/>
                    <a:p>
                      <a:pPr marL="0" lvl="0" indent="0" algn="ctr" rtl="0">
                        <a:spcBef>
                          <a:spcPts val="0"/>
                        </a:spcBef>
                        <a:spcAft>
                          <a:spcPts val="0"/>
                        </a:spcAft>
                        <a:buNone/>
                      </a:pPr>
                      <a:r>
                        <a:rPr lang="en" sz="650" b="1"/>
                        <a:t>7</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136</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17</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114</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27</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147</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7"/>
                  </a:ext>
                </a:extLst>
              </a:tr>
              <a:tr h="294700">
                <a:tc>
                  <a:txBody>
                    <a:bodyPr/>
                    <a:lstStyle/>
                    <a:p>
                      <a:pPr marL="0" lvl="0" indent="0" algn="ctr" rtl="0">
                        <a:spcBef>
                          <a:spcPts val="0"/>
                        </a:spcBef>
                        <a:spcAft>
                          <a:spcPts val="0"/>
                        </a:spcAft>
                        <a:buNone/>
                      </a:pPr>
                      <a:r>
                        <a:rPr lang="en" sz="650" b="1"/>
                        <a:t>8</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109</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18</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109</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28</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8"/>
                  </a:ext>
                </a:extLst>
              </a:tr>
              <a:tr h="294700">
                <a:tc>
                  <a:txBody>
                    <a:bodyPr/>
                    <a:lstStyle/>
                    <a:p>
                      <a:pPr marL="0" lvl="0" indent="0" algn="ctr" rtl="0">
                        <a:spcBef>
                          <a:spcPts val="0"/>
                        </a:spcBef>
                        <a:spcAft>
                          <a:spcPts val="0"/>
                        </a:spcAft>
                        <a:buNone/>
                      </a:pPr>
                      <a:r>
                        <a:rPr lang="en" sz="650" b="1"/>
                        <a:t>9</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19</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148</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29</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15</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9"/>
                  </a:ext>
                </a:extLst>
              </a:tr>
              <a:tr h="294700">
                <a:tc>
                  <a:txBody>
                    <a:bodyPr/>
                    <a:lstStyle/>
                    <a:p>
                      <a:pPr marL="0" lvl="0" indent="0" algn="ctr" rtl="0">
                        <a:spcBef>
                          <a:spcPts val="0"/>
                        </a:spcBef>
                        <a:spcAft>
                          <a:spcPts val="0"/>
                        </a:spcAft>
                        <a:buNone/>
                      </a:pPr>
                      <a:r>
                        <a:rPr lang="en" sz="650" b="1"/>
                        <a:t>10</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112</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20</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136</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10</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650" b="1"/>
                        <a:t>30</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117</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650" b="1"/>
                        <a:t>13</a:t>
                      </a:r>
                      <a:endParaRPr sz="6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138003c4df3_0_302"/>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Delivery Time [Minutes]</a:t>
            </a:r>
            <a:endParaRPr/>
          </a:p>
        </p:txBody>
      </p:sp>
      <p:sp>
        <p:nvSpPr>
          <p:cNvPr id="632" name="Google Shape;632;g138003c4df3_0_30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633" name="Google Shape;633;g138003c4df3_0_302"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634" name="Google Shape;634;g138003c4df3_0_302"/>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5" name="Google Shape;635;g138003c4df3_0_302"/>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636" name="Google Shape;636;g138003c4df3_0_302"/>
          <p:cNvSpPr/>
          <p:nvPr/>
        </p:nvSpPr>
        <p:spPr>
          <a:xfrm>
            <a:off x="675128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637" name="Google Shape;637;g138003c4df3_0_302"/>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638" name="Google Shape;638;g138003c4df3_0_302"/>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639" name="Google Shape;639;g138003c4df3_0_302"/>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graphicFrame>
        <p:nvGraphicFramePr>
          <p:cNvPr id="640" name="Google Shape;640;g138003c4df3_0_302"/>
          <p:cNvGraphicFramePr/>
          <p:nvPr/>
        </p:nvGraphicFramePr>
        <p:xfrm>
          <a:off x="2201005" y="1368765"/>
          <a:ext cx="4214950" cy="3123900"/>
        </p:xfrm>
        <a:graphic>
          <a:graphicData uri="http://schemas.openxmlformats.org/drawingml/2006/table">
            <a:tbl>
              <a:tblPr>
                <a:noFill/>
                <a:tableStyleId>{BC493251-8E10-4F5D-B4AD-4106076BA3C3}</a:tableStyleId>
              </a:tblPr>
              <a:tblGrid>
                <a:gridCol w="11497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1497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1149750">
                  <a:extLst>
                    <a:ext uri="{9D8B030D-6E8A-4147-A177-3AD203B41FA5}">
                      <a16:colId xmlns:a16="http://schemas.microsoft.com/office/drawing/2014/main" val="20004"/>
                    </a:ext>
                  </a:extLst>
                </a:gridCol>
              </a:tblGrid>
              <a:tr h="275075">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rowSpan="10">
                  <a:txBody>
                    <a:bodyPr/>
                    <a:lstStyle/>
                    <a:p>
                      <a:pPr marL="0" lvl="0" indent="0" algn="ctr" rtl="0">
                        <a:spcBef>
                          <a:spcPts val="0"/>
                        </a:spcBef>
                        <a:spcAft>
                          <a:spcPts val="0"/>
                        </a:spcAft>
                        <a:buNone/>
                      </a:pP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850" b="1"/>
                        <a:t>14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rowSpan="10">
                  <a:txBody>
                    <a:bodyPr/>
                    <a:lstStyle/>
                    <a:p>
                      <a:pPr marL="0" lvl="0" indent="0" algn="ctr" rtl="0">
                        <a:spcBef>
                          <a:spcPts val="0"/>
                        </a:spcBef>
                        <a:spcAft>
                          <a:spcPts val="0"/>
                        </a:spcAft>
                        <a:buNone/>
                      </a:pP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850" b="1"/>
                        <a:t>13</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0"/>
                  </a:ext>
                </a:extLst>
              </a:tr>
              <a:tr h="275075">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1"/>
                  </a:ext>
                </a:extLst>
              </a:tr>
              <a:tr h="275075">
                <a:tc>
                  <a:txBody>
                    <a:bodyPr/>
                    <a:lstStyle/>
                    <a:p>
                      <a:pPr marL="0" lvl="0" indent="0" algn="ctr" rtl="0">
                        <a:spcBef>
                          <a:spcPts val="0"/>
                        </a:spcBef>
                        <a:spcAft>
                          <a:spcPts val="0"/>
                        </a:spcAft>
                        <a:buNone/>
                      </a:pPr>
                      <a:r>
                        <a:rPr lang="en" sz="850" b="1"/>
                        <a:t>17</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2"/>
                  </a:ext>
                </a:extLst>
              </a:tr>
              <a:tr h="275075">
                <a:tc>
                  <a:txBody>
                    <a:bodyPr/>
                    <a:lstStyle/>
                    <a:p>
                      <a:pPr marL="0" lvl="0" indent="0" algn="ctr" rtl="0">
                        <a:spcBef>
                          <a:spcPts val="0"/>
                        </a:spcBef>
                        <a:spcAft>
                          <a:spcPts val="0"/>
                        </a:spcAft>
                        <a:buNone/>
                      </a:pPr>
                      <a:r>
                        <a:rPr lang="en" sz="850" b="1"/>
                        <a:t>14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3"/>
                  </a:ext>
                </a:extLst>
              </a:tr>
              <a:tr h="275075">
                <a:tc>
                  <a:txBody>
                    <a:bodyPr/>
                    <a:lstStyle/>
                    <a:p>
                      <a:pPr marL="0" lvl="0" indent="0" algn="ctr" rtl="0">
                        <a:spcBef>
                          <a:spcPts val="0"/>
                        </a:spcBef>
                        <a:spcAft>
                          <a:spcPts val="0"/>
                        </a:spcAft>
                        <a:buNone/>
                      </a:pPr>
                      <a:r>
                        <a:rPr lang="en" sz="850" b="1"/>
                        <a:t>13</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13</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4"/>
                  </a:ext>
                </a:extLst>
              </a:tr>
              <a:tr h="275075">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16</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5"/>
                  </a:ext>
                </a:extLst>
              </a:tr>
              <a:tr h="275075">
                <a:tc>
                  <a:txBody>
                    <a:bodyPr/>
                    <a:lstStyle/>
                    <a:p>
                      <a:pPr marL="0" lvl="0" indent="0" algn="ctr" rtl="0">
                        <a:spcBef>
                          <a:spcPts val="0"/>
                        </a:spcBef>
                        <a:spcAft>
                          <a:spcPts val="0"/>
                        </a:spcAft>
                        <a:buNone/>
                      </a:pPr>
                      <a:r>
                        <a:rPr lang="en" sz="850" b="1"/>
                        <a:t>16</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13</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16</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6"/>
                  </a:ext>
                </a:extLst>
              </a:tr>
              <a:tr h="275075">
                <a:tc>
                  <a:txBody>
                    <a:bodyPr/>
                    <a:lstStyle/>
                    <a:p>
                      <a:pPr marL="0" lvl="0" indent="0" algn="ctr" rtl="0">
                        <a:spcBef>
                          <a:spcPts val="0"/>
                        </a:spcBef>
                        <a:spcAft>
                          <a:spcPts val="0"/>
                        </a:spcAft>
                        <a:buNone/>
                      </a:pPr>
                      <a:r>
                        <a:rPr lang="en" sz="850" b="1"/>
                        <a:t>14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16</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7"/>
                  </a:ext>
                </a:extLst>
              </a:tr>
              <a:tr h="275075">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15</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8"/>
                  </a:ext>
                </a:extLst>
              </a:tr>
              <a:tr h="275075">
                <a:tc>
                  <a:txBody>
                    <a:bodyPr/>
                    <a:lstStyle/>
                    <a:p>
                      <a:pPr marL="0" lvl="0" indent="0" algn="ctr" rtl="0">
                        <a:spcBef>
                          <a:spcPts val="0"/>
                        </a:spcBef>
                        <a:spcAft>
                          <a:spcPts val="0"/>
                        </a:spcAft>
                        <a:buNone/>
                      </a:pPr>
                      <a:r>
                        <a:rPr lang="en" sz="850" b="1"/>
                        <a:t>16</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16</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14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cfc93f7506_0_108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24</a:t>
            </a:fld>
            <a:endParaRPr/>
          </a:p>
        </p:txBody>
      </p:sp>
      <p:grpSp>
        <p:nvGrpSpPr>
          <p:cNvPr id="646" name="Google Shape;646;gcfc93f7506_0_1080"/>
          <p:cNvGrpSpPr/>
          <p:nvPr/>
        </p:nvGrpSpPr>
        <p:grpSpPr>
          <a:xfrm>
            <a:off x="3012458" y="473609"/>
            <a:ext cx="2509394" cy="2463112"/>
            <a:chOff x="576654" y="555403"/>
            <a:chExt cx="3865959" cy="3794658"/>
          </a:xfrm>
        </p:grpSpPr>
        <p:sp>
          <p:nvSpPr>
            <p:cNvPr id="647" name="Google Shape;647;gcfc93f7506_0_1080"/>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8" name="Google Shape;648;gcfc93f7506_0_1080"/>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9" name="Google Shape;649;gcfc93f7506_0_1080"/>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0" name="Google Shape;650;gcfc93f7506_0_1080"/>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1" name="Google Shape;651;gcfc93f7506_0_1080"/>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652" name="Google Shape;652;gcfc93f7506_0_1080"/>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653" name="Google Shape;653;gcfc93f7506_0_1080"/>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654" name="Google Shape;654;gcfc93f7506_0_1080"/>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655" name="Google Shape;655;gcfc93f7506_0_1080"/>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656" name="Google Shape;656;gcfc93f7506_0_1080"/>
          <p:cNvSpPr/>
          <p:nvPr/>
        </p:nvSpPr>
        <p:spPr>
          <a:xfrm>
            <a:off x="4620904" y="1978858"/>
            <a:ext cx="1497300" cy="5664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657" name="Google Shape;657;gcfc93f7506_0_1080"/>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658" name="Google Shape;658;gcfc93f7506_0_1080"/>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659" name="Google Shape;659;gcfc93f7506_0_1080"/>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660" name="Google Shape;660;gcfc93f7506_0_1080"/>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661" name="Google Shape;661;gcfc93f7506_0_1080"/>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662" name="Google Shape;662;gcfc93f7506_0_1080"/>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663" name="Google Shape;663;gcfc93f7506_0_1080"/>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664" name="Google Shape;664;gcfc93f7506_0_1080"/>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665" name="Google Shape;665;gcfc93f7506_0_1080"/>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666" name="Google Shape;666;gcfc93f7506_0_1080"/>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667" name="Google Shape;667;gcfc93f7506_0_1080"/>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DEFINE</a:t>
            </a:r>
            <a:endParaRPr sz="1300" b="1" i="0" u="none" strike="noStrike" cap="none">
              <a:solidFill>
                <a:schemeClr val="dk1"/>
              </a:solidFill>
              <a:latin typeface="Arial"/>
              <a:ea typeface="Arial"/>
              <a:cs typeface="Arial"/>
              <a:sym typeface="Arial"/>
            </a:endParaRPr>
          </a:p>
        </p:txBody>
      </p:sp>
      <p:sp>
        <p:nvSpPr>
          <p:cNvPr id="668" name="Google Shape;668;gcfc93f7506_0_1080"/>
          <p:cNvSpPr/>
          <p:nvPr/>
        </p:nvSpPr>
        <p:spPr>
          <a:xfrm>
            <a:off x="1013924" y="1969502"/>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669" name="Google Shape;669;gcfc93f7506_0_1080"/>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670" name="Google Shape;670;gcfc93f7506_0_1080"/>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671" name="Google Shape;671;gcfc93f7506_0_1080"/>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672" name="Google Shape;672;gcfc93f7506_0_1080"/>
          <p:cNvCxnSpPr>
            <a:stCxn id="654" idx="3"/>
            <a:endCxn id="655"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673" name="Google Shape;673;gcfc93f7506_0_1080"/>
          <p:cNvCxnSpPr>
            <a:stCxn id="674" idx="3"/>
            <a:endCxn id="656"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675" name="Google Shape;675;gcfc93f7506_0_1080"/>
          <p:cNvCxnSpPr>
            <a:stCxn id="653" idx="3"/>
            <a:endCxn id="654"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676" name="Google Shape;676;gcfc93f7506_0_1080"/>
          <p:cNvCxnSpPr>
            <a:stCxn id="656" idx="3"/>
            <a:endCxn id="657"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677" name="Google Shape;677;gcfc93f7506_0_1080"/>
          <p:cNvCxnSpPr>
            <a:stCxn id="658" idx="3"/>
            <a:endCxn id="659"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678" name="Google Shape;678;gcfc93f7506_0_1080"/>
          <p:cNvCxnSpPr>
            <a:stCxn id="659" idx="3"/>
            <a:endCxn id="660"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679" name="Google Shape;679;gcfc93f7506_0_1080"/>
          <p:cNvCxnSpPr>
            <a:stCxn id="661" idx="3"/>
            <a:endCxn id="662"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680" name="Google Shape;680;gcfc93f7506_0_1080"/>
          <p:cNvCxnSpPr>
            <a:stCxn id="662" idx="3"/>
            <a:endCxn id="663"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681" name="Google Shape;681;gcfc93f7506_0_1080"/>
          <p:cNvCxnSpPr>
            <a:stCxn id="664" idx="3"/>
            <a:endCxn id="665"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682" name="Google Shape;682;gcfc93f7506_0_1080"/>
          <p:cNvCxnSpPr>
            <a:stCxn id="665" idx="3"/>
            <a:endCxn id="666"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683" name="Google Shape;683;gcfc93f7506_0_1080"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684" name="Google Shape;684;gcfc93f7506_0_1080"/>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0"/>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Control Chart for Quality</a:t>
            </a:r>
            <a:endParaRPr/>
          </a:p>
        </p:txBody>
      </p:sp>
      <p:sp>
        <p:nvSpPr>
          <p:cNvPr id="690" name="Google Shape;690;p6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25</a:t>
            </a:fld>
            <a:endParaRPr/>
          </a:p>
        </p:txBody>
      </p:sp>
      <p:pic>
        <p:nvPicPr>
          <p:cNvPr id="691" name="Google Shape;691;p60"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692" name="Google Shape;692;p60"/>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3" name="Google Shape;693;p60"/>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694" name="Google Shape;694;p60"/>
          <p:cNvSpPr/>
          <p:nvPr/>
        </p:nvSpPr>
        <p:spPr>
          <a:xfrm>
            <a:off x="675128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695" name="Google Shape;695;p60"/>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696" name="Google Shape;696;p60"/>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697" name="Google Shape;697;p60"/>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FF446DD7-ED45-6629-0AF8-28602CF25B32}"/>
              </a:ext>
            </a:extLst>
          </p:cNvPr>
          <p:cNvSpPr txBox="1"/>
          <p:nvPr/>
        </p:nvSpPr>
        <p:spPr>
          <a:xfrm>
            <a:off x="755650" y="1377950"/>
            <a:ext cx="6769100" cy="310854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Alice, to get your pizza restaurant back on track, we're going to take a structured approach, starting with creating a detailed process map (P-Map). This map will visually represent every step of your operation, from taking an order to delivering the pizza, allowing us to identify bottlenecks and inefficiencies that are contributing to your delivery time and quality issues. By pinpointing these problem areas, such as kitchen delays or inefficient delivery routes, we can begin to implement targeted solutions. To ensure consistent pizza quality, we'll implement control charts to track key metrics like pizza temperature, topping consistency, and customer satisfaction. This will allow us to catch any deviations from our standards and take corrective action before they impact customers. It's crucial that we involve your entire team in this process, as their insights are invaluable. We'll be using the DMAIC methodology – Define, Measure, Analyze, Improve, Control – to systematically address these challenges. Ultimately, our focus is on enhancing customer satisfaction by improving delivery times and ensuring consistently high-quality pizzas. By implementing these strategies, we can turn your restaurant around and build a loyal customer base.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g138003c4df3_0_314"/>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Control Chart for Delivery Time</a:t>
            </a:r>
            <a:endParaRPr/>
          </a:p>
        </p:txBody>
      </p:sp>
      <p:sp>
        <p:nvSpPr>
          <p:cNvPr id="703" name="Google Shape;703;g138003c4df3_0_31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704" name="Google Shape;704;g138003c4df3_0_314"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705" name="Google Shape;705;g138003c4df3_0_314"/>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6" name="Google Shape;706;g138003c4df3_0_314"/>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707" name="Google Shape;707;g138003c4df3_0_314"/>
          <p:cNvSpPr/>
          <p:nvPr/>
        </p:nvSpPr>
        <p:spPr>
          <a:xfrm>
            <a:off x="675128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708" name="Google Shape;708;g138003c4df3_0_314"/>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709" name="Google Shape;709;g138003c4df3_0_314"/>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710" name="Google Shape;710;g138003c4df3_0_314"/>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pic>
        <p:nvPicPr>
          <p:cNvPr id="4" name="Picture 3" descr="A graph with blue lines&#10;&#10;AI-generated content may be incorrect.">
            <a:extLst>
              <a:ext uri="{FF2B5EF4-FFF2-40B4-BE49-F238E27FC236}">
                <a16:creationId xmlns:a16="http://schemas.microsoft.com/office/drawing/2014/main" id="{18BD936D-7FF4-33C0-A51E-617D309DB242}"/>
              </a:ext>
            </a:extLst>
          </p:cNvPr>
          <p:cNvPicPr>
            <a:picLocks noChangeAspect="1"/>
          </p:cNvPicPr>
          <p:nvPr/>
        </p:nvPicPr>
        <p:blipFill>
          <a:blip r:embed="rId4"/>
          <a:stretch>
            <a:fillRect/>
          </a:stretch>
        </p:blipFill>
        <p:spPr>
          <a:xfrm>
            <a:off x="1207651" y="1296199"/>
            <a:ext cx="6327402" cy="316370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gcfc93f7506_0_129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27</a:t>
            </a:fld>
            <a:endParaRPr/>
          </a:p>
        </p:txBody>
      </p:sp>
      <p:grpSp>
        <p:nvGrpSpPr>
          <p:cNvPr id="716" name="Google Shape;716;gcfc93f7506_0_1296"/>
          <p:cNvGrpSpPr/>
          <p:nvPr/>
        </p:nvGrpSpPr>
        <p:grpSpPr>
          <a:xfrm>
            <a:off x="3012458" y="473609"/>
            <a:ext cx="2509394" cy="2463112"/>
            <a:chOff x="576654" y="555403"/>
            <a:chExt cx="3865959" cy="3794658"/>
          </a:xfrm>
        </p:grpSpPr>
        <p:sp>
          <p:nvSpPr>
            <p:cNvPr id="717" name="Google Shape;717;gcfc93f7506_0_1296"/>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8" name="Google Shape;718;gcfc93f7506_0_1296"/>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9" name="Google Shape;719;gcfc93f7506_0_1296"/>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0" name="Google Shape;720;gcfc93f7506_0_1296"/>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1" name="Google Shape;721;gcfc93f7506_0_1296"/>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722" name="Google Shape;722;gcfc93f7506_0_1296"/>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723" name="Google Shape;723;gcfc93f7506_0_1296"/>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724" name="Google Shape;724;gcfc93f7506_0_1296"/>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725" name="Google Shape;725;gcfc93f7506_0_1296"/>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726" name="Google Shape;726;gcfc93f7506_0_1296"/>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727" name="Google Shape;727;gcfc93f7506_0_1296"/>
          <p:cNvSpPr/>
          <p:nvPr/>
        </p:nvSpPr>
        <p:spPr>
          <a:xfrm>
            <a:off x="6445434" y="1979898"/>
            <a:ext cx="14985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728" name="Google Shape;728;gcfc93f7506_0_1296"/>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729" name="Google Shape;729;gcfc93f7506_0_1296"/>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730" name="Google Shape;730;gcfc93f7506_0_1296"/>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731" name="Google Shape;731;gcfc93f7506_0_1296"/>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732" name="Google Shape;732;gcfc93f7506_0_1296"/>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733" name="Google Shape;733;gcfc93f7506_0_1296"/>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734" name="Google Shape;734;gcfc93f7506_0_1296"/>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735" name="Google Shape;735;gcfc93f7506_0_1296"/>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736" name="Google Shape;736;gcfc93f7506_0_1296"/>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737" name="Google Shape;737;gcfc93f7506_0_1296"/>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DEFINE</a:t>
            </a:r>
            <a:endParaRPr sz="1300" b="1" i="0" u="none" strike="noStrike" cap="none">
              <a:solidFill>
                <a:schemeClr val="dk1"/>
              </a:solidFill>
              <a:latin typeface="Arial"/>
              <a:ea typeface="Arial"/>
              <a:cs typeface="Arial"/>
              <a:sym typeface="Arial"/>
            </a:endParaRPr>
          </a:p>
        </p:txBody>
      </p:sp>
      <p:sp>
        <p:nvSpPr>
          <p:cNvPr id="738" name="Google Shape;738;gcfc93f7506_0_1296"/>
          <p:cNvSpPr/>
          <p:nvPr/>
        </p:nvSpPr>
        <p:spPr>
          <a:xfrm>
            <a:off x="1013924" y="1969502"/>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739" name="Google Shape;739;gcfc93f7506_0_1296"/>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740" name="Google Shape;740;gcfc93f7506_0_1296"/>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741" name="Google Shape;741;gcfc93f7506_0_1296"/>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742" name="Google Shape;742;gcfc93f7506_0_1296"/>
          <p:cNvCxnSpPr>
            <a:stCxn id="724" idx="3"/>
            <a:endCxn id="725"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743" name="Google Shape;743;gcfc93f7506_0_1296"/>
          <p:cNvCxnSpPr>
            <a:stCxn id="744" idx="3"/>
            <a:endCxn id="726"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745" name="Google Shape;745;gcfc93f7506_0_1296"/>
          <p:cNvCxnSpPr>
            <a:stCxn id="723" idx="3"/>
            <a:endCxn id="724"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746" name="Google Shape;746;gcfc93f7506_0_1296"/>
          <p:cNvCxnSpPr>
            <a:stCxn id="726" idx="3"/>
            <a:endCxn id="727"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747" name="Google Shape;747;gcfc93f7506_0_1296"/>
          <p:cNvCxnSpPr>
            <a:stCxn id="728" idx="3"/>
            <a:endCxn id="729"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748" name="Google Shape;748;gcfc93f7506_0_1296"/>
          <p:cNvCxnSpPr>
            <a:stCxn id="729" idx="3"/>
            <a:endCxn id="730"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749" name="Google Shape;749;gcfc93f7506_0_1296"/>
          <p:cNvCxnSpPr>
            <a:stCxn id="731" idx="3"/>
            <a:endCxn id="732"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750" name="Google Shape;750;gcfc93f7506_0_1296"/>
          <p:cNvCxnSpPr>
            <a:stCxn id="732" idx="3"/>
            <a:endCxn id="733"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751" name="Google Shape;751;gcfc93f7506_0_1296"/>
          <p:cNvCxnSpPr>
            <a:stCxn id="734" idx="3"/>
            <a:endCxn id="735"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752" name="Google Shape;752;gcfc93f7506_0_1296"/>
          <p:cNvCxnSpPr>
            <a:stCxn id="735" idx="3"/>
            <a:endCxn id="736"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753" name="Google Shape;753;gcfc93f7506_0_1296"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754" name="Google Shape;754;gcfc93f7506_0_1296"/>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4"/>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Capability analysis for Quality </a:t>
            </a:r>
            <a:endParaRPr/>
          </a:p>
        </p:txBody>
      </p:sp>
      <p:sp>
        <p:nvSpPr>
          <p:cNvPr id="760" name="Google Shape;760;p6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28</a:t>
            </a:fld>
            <a:endParaRPr/>
          </a:p>
        </p:txBody>
      </p:sp>
      <p:pic>
        <p:nvPicPr>
          <p:cNvPr id="761" name="Google Shape;761;p64"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762" name="Google Shape;762;p64"/>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3" name="Google Shape;763;p64"/>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764" name="Google Shape;764;p64"/>
          <p:cNvSpPr/>
          <p:nvPr/>
        </p:nvSpPr>
        <p:spPr>
          <a:xfrm>
            <a:off x="675128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765" name="Google Shape;765;p64"/>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766" name="Google Shape;766;p64"/>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767" name="Google Shape;767;p64"/>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20C9E9A4-514B-FF1F-6137-E43703E752F1}"/>
              </a:ext>
            </a:extLst>
          </p:cNvPr>
          <p:cNvSpPr txBox="1"/>
          <p:nvPr/>
        </p:nvSpPr>
        <p:spPr>
          <a:xfrm>
            <a:off x="763570" y="1395167"/>
            <a:ext cx="7178129" cy="418576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Capability analysis for quality </a:t>
            </a:r>
            <a:r>
              <a:rPr lang="en-US" dirty="0">
                <a:latin typeface="Times New Roman" panose="02020603050405020304" pitchFamily="18" charset="0"/>
                <a:cs typeface="Times New Roman" panose="02020603050405020304" pitchFamily="18" charset="0"/>
              </a:rPr>
              <a:t>assesses whether Alice’s restaurant consistently delivers pizzas that meet customer expectations in terms of taste, freshness, and presentation. With frequent complaints about quality, key metrics such as customer satisfaction ratings, defect rates (burnt, undercooked, or incorrect toppings), and consistency in preparation should be analyzed.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By collecting data on rejected orders, refund requests, and negative reviews, Alice can determine whether her restaurant’s process variability is within acceptable limits. If the process capability index (</a:t>
            </a:r>
            <a:r>
              <a:rPr lang="en-US" dirty="0" err="1">
                <a:latin typeface="Times New Roman" panose="02020603050405020304" pitchFamily="18" charset="0"/>
                <a:cs typeface="Times New Roman" panose="02020603050405020304" pitchFamily="18" charset="0"/>
              </a:rPr>
              <a:t>Cpk</a:t>
            </a:r>
            <a:r>
              <a:rPr lang="en-US" dirty="0">
                <a:latin typeface="Times New Roman" panose="02020603050405020304" pitchFamily="18" charset="0"/>
                <a:cs typeface="Times New Roman" panose="02020603050405020304" pitchFamily="18" charset="0"/>
              </a:rPr>
              <a:t>) is low, it indicates frequent deviations from quality standards. Factors such as inconsistent dough preparation, improper oven settings, or lack of standardized recipes could be contributing to quality issues. To improve, Alice can implement strict quality control measures, staff training, and standardized processes to ensure every pizza meets the expected standards before delivery.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138003c4df3_0_326"/>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Capability analysis for Delivery</a:t>
            </a:r>
            <a:endParaRPr/>
          </a:p>
        </p:txBody>
      </p:sp>
      <p:sp>
        <p:nvSpPr>
          <p:cNvPr id="773" name="Google Shape;773;g138003c4df3_0_32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774" name="Google Shape;774;g138003c4df3_0_326"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775" name="Google Shape;775;g138003c4df3_0_326"/>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6" name="Google Shape;776;g138003c4df3_0_326"/>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777" name="Google Shape;777;g138003c4df3_0_326"/>
          <p:cNvSpPr/>
          <p:nvPr/>
        </p:nvSpPr>
        <p:spPr>
          <a:xfrm>
            <a:off x="675128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778" name="Google Shape;778;g138003c4df3_0_326"/>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779" name="Google Shape;779;g138003c4df3_0_326"/>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780" name="Google Shape;780;g138003c4df3_0_326"/>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6D0D2507-9869-2EBF-43E3-17B873585243}"/>
              </a:ext>
            </a:extLst>
          </p:cNvPr>
          <p:cNvSpPr txBox="1"/>
          <p:nvPr/>
        </p:nvSpPr>
        <p:spPr>
          <a:xfrm>
            <a:off x="763571" y="1414021"/>
            <a:ext cx="6749592" cy="3108543"/>
          </a:xfrm>
          <a:prstGeom prst="rect">
            <a:avLst/>
          </a:prstGeom>
          <a:noFill/>
        </p:spPr>
        <p:txBody>
          <a:bodyPr wrap="square" rtlCol="0">
            <a:spAutoFit/>
          </a:bodyPr>
          <a:lstStyle/>
          <a:p>
            <a:pPr>
              <a:buNone/>
            </a:pPr>
            <a:r>
              <a:rPr lang="en-US" dirty="0">
                <a:latin typeface="Times New Roman" panose="02020603050405020304" pitchFamily="18" charset="0"/>
                <a:cs typeface="Times New Roman" panose="02020603050405020304" pitchFamily="18" charset="0"/>
              </a:rPr>
              <a:t>Capability analysis evaluates whether Alice’s restaurant delivery process meets customer expectations regarding speed and quality. Given that customers are complaining about long delivery times and inconsistent food quality, it is essential to analyze process capability using key performance metrics such as </a:t>
            </a:r>
            <a:r>
              <a:rPr lang="en-US" b="1" dirty="0">
                <a:latin typeface="Times New Roman" panose="02020603050405020304" pitchFamily="18" charset="0"/>
                <a:cs typeface="Times New Roman" panose="02020603050405020304" pitchFamily="18" charset="0"/>
              </a:rPr>
              <a:t>average delivery time, standard deviation, and defect rates (late deliveries or incorrect orders).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By collecting historical delivery data, Alice can compare actual performance against customer expectations (e.g., delivering within 30 minutes). If the process has a high variation, it indicates inefficiencies such as slow order preparation, bottlenecks in packaging, or delays in the delivery network. A low process capability (Cp or </a:t>
            </a:r>
            <a:r>
              <a:rPr lang="en-US" dirty="0" err="1">
                <a:latin typeface="Times New Roman" panose="02020603050405020304" pitchFamily="18" charset="0"/>
                <a:cs typeface="Times New Roman" panose="02020603050405020304" pitchFamily="18" charset="0"/>
              </a:rPr>
              <a:t>Cpk</a:t>
            </a:r>
            <a:r>
              <a:rPr lang="en-US" dirty="0">
                <a:latin typeface="Times New Roman" panose="02020603050405020304" pitchFamily="18" charset="0"/>
                <a:cs typeface="Times New Roman" panose="02020603050405020304" pitchFamily="18" charset="0"/>
              </a:rPr>
              <a:t>) means that the current system is not consistently meeting the desired standards. To improve, Alice can optimize kitchen workflow, use route optimization software for delivery, or collaborate with third-party delivery services to ensure timely and high-quality deliveries.</a:t>
            </a:r>
          </a:p>
          <a:p>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
          <p:cNvSpPr txBox="1">
            <a:spLocks noGrp="1"/>
          </p:cNvSpPr>
          <p:nvPr>
            <p:ph type="body" idx="1"/>
          </p:nvPr>
        </p:nvSpPr>
        <p:spPr>
          <a:xfrm>
            <a:off x="1714300" y="1186825"/>
            <a:ext cx="5715300" cy="2769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800"/>
              <a:buNone/>
            </a:pPr>
            <a:r>
              <a:rPr lang="en" sz="3200"/>
              <a:t>Education is not the filling of a pail, but the lighting of a fire.</a:t>
            </a:r>
            <a:endParaRPr/>
          </a:p>
          <a:p>
            <a:pPr marL="0" lvl="0" indent="0" algn="r" rtl="0">
              <a:lnSpc>
                <a:spcPct val="100000"/>
              </a:lnSpc>
              <a:spcBef>
                <a:spcPts val="1000"/>
              </a:spcBef>
              <a:spcAft>
                <a:spcPts val="1000"/>
              </a:spcAft>
              <a:buSzPts val="2800"/>
              <a:buNone/>
            </a:pPr>
            <a:r>
              <a:rPr lang="en" sz="1800"/>
              <a:t>(William Butler Yeats)</a:t>
            </a:r>
            <a:endParaRPr sz="1800"/>
          </a:p>
        </p:txBody>
      </p:sp>
      <p:sp>
        <p:nvSpPr>
          <p:cNvPr id="204" name="Google Shape;204;p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3</a:t>
            </a:fld>
            <a:endParaRPr/>
          </a:p>
        </p:txBody>
      </p:sp>
      <p:pic>
        <p:nvPicPr>
          <p:cNvPr id="205" name="Google Shape;205;p2"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6"/>
          <p:cNvSpPr txBox="1">
            <a:spLocks noGrp="1"/>
          </p:cNvSpPr>
          <p:nvPr>
            <p:ph type="ctrTitle"/>
          </p:nvPr>
        </p:nvSpPr>
        <p:spPr>
          <a:xfrm>
            <a:off x="1773500" y="1980025"/>
            <a:ext cx="5597100" cy="6711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5200"/>
              <a:buNone/>
            </a:pPr>
            <a:r>
              <a:rPr lang="en"/>
              <a:t>ANALYZE</a:t>
            </a:r>
            <a:endParaRPr/>
          </a:p>
        </p:txBody>
      </p:sp>
      <p:sp>
        <p:nvSpPr>
          <p:cNvPr id="786" name="Google Shape;786;p66"/>
          <p:cNvSpPr txBox="1"/>
          <p:nvPr/>
        </p:nvSpPr>
        <p:spPr>
          <a:xfrm>
            <a:off x="686100" y="491800"/>
            <a:ext cx="1493700" cy="1488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dk1"/>
                </a:solidFill>
                <a:latin typeface="Arial"/>
                <a:ea typeface="Arial"/>
                <a:cs typeface="Arial"/>
                <a:sym typeface="Arial"/>
              </a:rPr>
              <a:t>3</a:t>
            </a:r>
            <a:endParaRPr sz="7200" b="1" i="0" u="none" strike="noStrike" cap="none">
              <a:solidFill>
                <a:schemeClr val="dk1"/>
              </a:solidFill>
              <a:latin typeface="Arial"/>
              <a:ea typeface="Arial"/>
              <a:cs typeface="Arial"/>
              <a:sym typeface="Arial"/>
            </a:endParaRPr>
          </a:p>
        </p:txBody>
      </p:sp>
      <p:sp>
        <p:nvSpPr>
          <p:cNvPr id="787" name="Google Shape;787;p66"/>
          <p:cNvSpPr/>
          <p:nvPr/>
        </p:nvSpPr>
        <p:spPr>
          <a:xfrm>
            <a:off x="331585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D</a:t>
            </a:r>
            <a:endParaRPr sz="2000" b="0" i="0" u="none" strike="noStrike" cap="none">
              <a:solidFill>
                <a:srgbClr val="000000"/>
              </a:solidFill>
              <a:latin typeface="Arial"/>
              <a:ea typeface="Arial"/>
              <a:cs typeface="Arial"/>
              <a:sym typeface="Arial"/>
            </a:endParaRPr>
          </a:p>
        </p:txBody>
      </p:sp>
      <p:sp>
        <p:nvSpPr>
          <p:cNvPr id="788" name="Google Shape;788;p66"/>
          <p:cNvSpPr/>
          <p:nvPr/>
        </p:nvSpPr>
        <p:spPr>
          <a:xfrm>
            <a:off x="3829625"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M</a:t>
            </a:r>
            <a:endParaRPr sz="2000" b="0" i="0" u="none" strike="noStrike" cap="none">
              <a:solidFill>
                <a:srgbClr val="000000"/>
              </a:solidFill>
              <a:latin typeface="Arial"/>
              <a:ea typeface="Arial"/>
              <a:cs typeface="Arial"/>
              <a:sym typeface="Arial"/>
            </a:endParaRPr>
          </a:p>
        </p:txBody>
      </p:sp>
      <p:sp>
        <p:nvSpPr>
          <p:cNvPr id="789" name="Google Shape;789;p66"/>
          <p:cNvSpPr/>
          <p:nvPr/>
        </p:nvSpPr>
        <p:spPr>
          <a:xfrm>
            <a:off x="4343400" y="3236250"/>
            <a:ext cx="457200" cy="4572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A</a:t>
            </a:r>
            <a:endParaRPr sz="2000" b="0" i="0" u="none" strike="noStrike" cap="none">
              <a:solidFill>
                <a:srgbClr val="000000"/>
              </a:solidFill>
              <a:latin typeface="Arial"/>
              <a:ea typeface="Arial"/>
              <a:cs typeface="Arial"/>
              <a:sym typeface="Arial"/>
            </a:endParaRPr>
          </a:p>
        </p:txBody>
      </p:sp>
      <p:sp>
        <p:nvSpPr>
          <p:cNvPr id="790" name="Google Shape;790;p66"/>
          <p:cNvSpPr/>
          <p:nvPr/>
        </p:nvSpPr>
        <p:spPr>
          <a:xfrm>
            <a:off x="4857175"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I</a:t>
            </a:r>
            <a:endParaRPr sz="2000" b="0" i="0" u="none" strike="noStrike" cap="none">
              <a:solidFill>
                <a:srgbClr val="000000"/>
              </a:solidFill>
              <a:latin typeface="Arial"/>
              <a:ea typeface="Arial"/>
              <a:cs typeface="Arial"/>
              <a:sym typeface="Arial"/>
            </a:endParaRPr>
          </a:p>
        </p:txBody>
      </p:sp>
      <p:sp>
        <p:nvSpPr>
          <p:cNvPr id="791" name="Google Shape;791;p66"/>
          <p:cNvSpPr/>
          <p:nvPr/>
        </p:nvSpPr>
        <p:spPr>
          <a:xfrm>
            <a:off x="537095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C</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102ac454f99_0_73"/>
          <p:cNvSpPr txBox="1">
            <a:spLocks noGrp="1"/>
          </p:cNvSpPr>
          <p:nvPr>
            <p:ph type="body" idx="1"/>
          </p:nvPr>
        </p:nvSpPr>
        <p:spPr>
          <a:xfrm>
            <a:off x="1714300" y="1186825"/>
            <a:ext cx="5715300" cy="2769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800"/>
              <a:buNone/>
            </a:pPr>
            <a:r>
              <a:rPr lang="en" sz="3200"/>
              <a:t>For many phenomena, 80% of consequences stem from </a:t>
            </a:r>
            <a:endParaRPr sz="3200"/>
          </a:p>
          <a:p>
            <a:pPr marL="0" lvl="0" indent="0" algn="ctr" rtl="0">
              <a:lnSpc>
                <a:spcPct val="100000"/>
              </a:lnSpc>
              <a:spcBef>
                <a:spcPts val="0"/>
              </a:spcBef>
              <a:spcAft>
                <a:spcPts val="0"/>
              </a:spcAft>
              <a:buSzPts val="2800"/>
              <a:buNone/>
            </a:pPr>
            <a:r>
              <a:rPr lang="en" sz="3200"/>
              <a:t>20% of the causes.</a:t>
            </a:r>
            <a:endParaRPr/>
          </a:p>
          <a:p>
            <a:pPr marL="0" lvl="0" indent="0" algn="r" rtl="0">
              <a:lnSpc>
                <a:spcPct val="100000"/>
              </a:lnSpc>
              <a:spcBef>
                <a:spcPts val="1000"/>
              </a:spcBef>
              <a:spcAft>
                <a:spcPts val="1000"/>
              </a:spcAft>
              <a:buSzPts val="2800"/>
              <a:buNone/>
            </a:pPr>
            <a:r>
              <a:rPr lang="en" sz="1800"/>
              <a:t>(Joseph M. Juran)</a:t>
            </a:r>
            <a:endParaRPr sz="1800"/>
          </a:p>
        </p:txBody>
      </p:sp>
      <p:sp>
        <p:nvSpPr>
          <p:cNvPr id="797" name="Google Shape;797;g102ac454f99_0_7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cfc93f7506_0_151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32</a:t>
            </a:fld>
            <a:endParaRPr/>
          </a:p>
        </p:txBody>
      </p:sp>
      <p:grpSp>
        <p:nvGrpSpPr>
          <p:cNvPr id="803" name="Google Shape;803;gcfc93f7506_0_1512"/>
          <p:cNvGrpSpPr/>
          <p:nvPr/>
        </p:nvGrpSpPr>
        <p:grpSpPr>
          <a:xfrm>
            <a:off x="3012458" y="473609"/>
            <a:ext cx="2509394" cy="2463112"/>
            <a:chOff x="576654" y="555403"/>
            <a:chExt cx="3865959" cy="3794658"/>
          </a:xfrm>
        </p:grpSpPr>
        <p:sp>
          <p:nvSpPr>
            <p:cNvPr id="804" name="Google Shape;804;gcfc93f7506_0_1512"/>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5" name="Google Shape;805;gcfc93f7506_0_1512"/>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6" name="Google Shape;806;gcfc93f7506_0_1512"/>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7" name="Google Shape;807;gcfc93f7506_0_1512"/>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8" name="Google Shape;808;gcfc93f7506_0_1512"/>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809" name="Google Shape;809;gcfc93f7506_0_1512"/>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810" name="Google Shape;810;gcfc93f7506_0_1512"/>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811" name="Google Shape;811;gcfc93f7506_0_1512"/>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812" name="Google Shape;812;gcfc93f7506_0_1512"/>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813" name="Google Shape;813;gcfc93f7506_0_1512"/>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814" name="Google Shape;814;gcfc93f7506_0_1512"/>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815" name="Google Shape;815;gcfc93f7506_0_1512"/>
          <p:cNvSpPr/>
          <p:nvPr/>
        </p:nvSpPr>
        <p:spPr>
          <a:xfrm>
            <a:off x="2811390" y="2638862"/>
            <a:ext cx="14985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816" name="Google Shape;816;gcfc93f7506_0_1512"/>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817" name="Google Shape;817;gcfc93f7506_0_1512"/>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818" name="Google Shape;818;gcfc93f7506_0_1512"/>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819" name="Google Shape;819;gcfc93f7506_0_1512"/>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820" name="Google Shape;820;gcfc93f7506_0_1512"/>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821" name="Google Shape;821;gcfc93f7506_0_1512"/>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822" name="Google Shape;822;gcfc93f7506_0_1512"/>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823" name="Google Shape;823;gcfc93f7506_0_1512"/>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824" name="Google Shape;824;gcfc93f7506_0_1512"/>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DEFINE</a:t>
            </a:r>
            <a:endParaRPr sz="1300" b="1" i="0" u="none" strike="noStrike" cap="none">
              <a:solidFill>
                <a:schemeClr val="dk1"/>
              </a:solidFill>
              <a:latin typeface="Arial"/>
              <a:ea typeface="Arial"/>
              <a:cs typeface="Arial"/>
              <a:sym typeface="Arial"/>
            </a:endParaRPr>
          </a:p>
        </p:txBody>
      </p:sp>
      <p:sp>
        <p:nvSpPr>
          <p:cNvPr id="825" name="Google Shape;825;gcfc93f7506_0_1512"/>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826" name="Google Shape;826;gcfc93f7506_0_1512"/>
          <p:cNvSpPr/>
          <p:nvPr/>
        </p:nvSpPr>
        <p:spPr>
          <a:xfrm>
            <a:off x="1025604" y="2629503"/>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827" name="Google Shape;827;gcfc93f7506_0_1512"/>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828" name="Google Shape;828;gcfc93f7506_0_1512"/>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829" name="Google Shape;829;gcfc93f7506_0_1512"/>
          <p:cNvCxnSpPr>
            <a:stCxn id="811" idx="3"/>
            <a:endCxn id="812"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830" name="Google Shape;830;gcfc93f7506_0_1512"/>
          <p:cNvCxnSpPr>
            <a:stCxn id="831" idx="3"/>
            <a:endCxn id="813"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832" name="Google Shape;832;gcfc93f7506_0_1512"/>
          <p:cNvCxnSpPr>
            <a:stCxn id="810" idx="3"/>
            <a:endCxn id="811"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833" name="Google Shape;833;gcfc93f7506_0_1512"/>
          <p:cNvCxnSpPr>
            <a:stCxn id="813" idx="3"/>
            <a:endCxn id="814"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834" name="Google Shape;834;gcfc93f7506_0_1512"/>
          <p:cNvCxnSpPr>
            <a:stCxn id="815" idx="3"/>
            <a:endCxn id="816"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835" name="Google Shape;835;gcfc93f7506_0_1512"/>
          <p:cNvCxnSpPr>
            <a:stCxn id="816" idx="3"/>
            <a:endCxn id="817"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836" name="Google Shape;836;gcfc93f7506_0_1512"/>
          <p:cNvCxnSpPr>
            <a:stCxn id="818" idx="3"/>
            <a:endCxn id="819"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837" name="Google Shape;837;gcfc93f7506_0_1512"/>
          <p:cNvCxnSpPr>
            <a:stCxn id="819" idx="3"/>
            <a:endCxn id="820"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838" name="Google Shape;838;gcfc93f7506_0_1512"/>
          <p:cNvCxnSpPr>
            <a:stCxn id="821" idx="3"/>
            <a:endCxn id="822"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839" name="Google Shape;839;gcfc93f7506_0_1512"/>
          <p:cNvCxnSpPr>
            <a:stCxn id="822" idx="3"/>
            <a:endCxn id="823"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840" name="Google Shape;840;gcfc93f7506_0_1512"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841" name="Google Shape;841;gcfc93f7506_0_1512"/>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gcb4749a3c8_0_14"/>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Identify wastes </a:t>
            </a:r>
            <a:endParaRPr/>
          </a:p>
        </p:txBody>
      </p:sp>
      <p:sp>
        <p:nvSpPr>
          <p:cNvPr id="847" name="Google Shape;847;gcb4749a3c8_0_1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33</a:t>
            </a:fld>
            <a:endParaRPr/>
          </a:p>
        </p:txBody>
      </p:sp>
      <p:pic>
        <p:nvPicPr>
          <p:cNvPr id="848" name="Google Shape;848;gcb4749a3c8_0_14"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849" name="Google Shape;849;gcb4749a3c8_0_14"/>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aphicFrame>
        <p:nvGraphicFramePr>
          <p:cNvPr id="850" name="Google Shape;850;gcb4749a3c8_0_14"/>
          <p:cNvGraphicFramePr/>
          <p:nvPr>
            <p:extLst>
              <p:ext uri="{D42A27DB-BD31-4B8C-83A1-F6EECF244321}">
                <p14:modId xmlns:p14="http://schemas.microsoft.com/office/powerpoint/2010/main" val="2100826369"/>
              </p:ext>
            </p:extLst>
          </p:nvPr>
        </p:nvGraphicFramePr>
        <p:xfrm>
          <a:off x="610000" y="1299988"/>
          <a:ext cx="7239000" cy="3322200"/>
        </p:xfrm>
        <a:graphic>
          <a:graphicData uri="http://schemas.openxmlformats.org/drawingml/2006/table">
            <a:tbl>
              <a:tblPr>
                <a:noFill/>
                <a:tableStyleId>{8DD5A30A-078B-413B-AD0A-2CDCDCBF13C0}</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rgbClr val="000000"/>
                        </a:buClr>
                        <a:buSzPts val="2000"/>
                        <a:buFont typeface="Arial"/>
                        <a:buNone/>
                      </a:pPr>
                      <a:r>
                        <a:rPr lang="en" sz="2000" u="none" strike="noStrike" cap="none"/>
                        <a:t>D</a:t>
                      </a:r>
                      <a:r>
                        <a:rPr lang="en" sz="1000" u="none" strike="noStrike" cap="none"/>
                        <a:t>efects</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 sz="2000" u="none" strike="noStrike" cap="none"/>
                        <a:t>O</a:t>
                      </a:r>
                      <a:r>
                        <a:rPr lang="en" sz="1000" u="none" strike="noStrike" cap="none"/>
                        <a:t>verproduction</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 sz="2000" u="none" strike="noStrike" cap="none"/>
                        <a:t>W</a:t>
                      </a:r>
                      <a:r>
                        <a:rPr lang="en" sz="1000" u="none" strike="noStrike" cap="none"/>
                        <a:t>aiting</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 sz="2000" u="none" strike="noStrike" cap="none"/>
                        <a:t>N</a:t>
                      </a:r>
                      <a:r>
                        <a:rPr lang="en" sz="1000" u="none" strike="noStrike" cap="none"/>
                        <a:t>on-utilized talent</a:t>
                      </a:r>
                      <a:endParaRPr sz="10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Incorrect orders</a:t>
                      </a: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burnt pizzas</a:t>
                      </a: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a:t>missing toppings</a:t>
                      </a: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dirty="0"/>
                        <a:t>Making pizzas before orders are placed leading to waste if not sold</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dirty="0"/>
                        <a:t>Delays in preparing or dispatching orders</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dirty="0"/>
                        <a:t>Staff skills not fully used (e.g., cooks doing delivery work instead of kitchen work)</a:t>
                      </a:r>
                      <a:endParaRPr sz="1000" u="none" strike="noStrike" cap="none" dirty="0"/>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000"/>
                        <a:buFont typeface="Arial"/>
                        <a:buNone/>
                      </a:pPr>
                      <a:r>
                        <a:rPr lang="en" sz="2000" u="none" strike="noStrike" cap="none"/>
                        <a:t>T</a:t>
                      </a:r>
                      <a:r>
                        <a:rPr lang="en" sz="1000" u="none" strike="noStrike" cap="none"/>
                        <a:t>ransport</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 sz="2000" u="none" strike="noStrike" cap="none"/>
                        <a:t>I</a:t>
                      </a:r>
                      <a:r>
                        <a:rPr lang="en" sz="1000" u="none" strike="noStrike" cap="none"/>
                        <a:t>nventory</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 sz="2000" u="none" strike="noStrike" cap="none"/>
                        <a:t>M</a:t>
                      </a:r>
                      <a:r>
                        <a:rPr lang="en" sz="1000" u="none" strike="noStrike" cap="none"/>
                        <a:t>otion</a:t>
                      </a:r>
                      <a:endParaRPr sz="10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 sz="2000" u="none" strike="noStrike" cap="none"/>
                        <a:t>E</a:t>
                      </a:r>
                      <a:r>
                        <a:rPr lang="en" sz="1000" u="none" strike="noStrike" cap="none"/>
                        <a:t>xtra-processing</a:t>
                      </a:r>
                      <a:endParaRPr sz="10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en-US" sz="1000" dirty="0"/>
                        <a:t>Inefficient delivery routes causing delays</a:t>
                      </a: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p>
                      <a:pPr marL="0" marR="0" lvl="0" indent="0" algn="l" rtl="0">
                        <a:lnSpc>
                          <a:spcPct val="100000"/>
                        </a:lnSpc>
                        <a:spcBef>
                          <a:spcPts val="0"/>
                        </a:spcBef>
                        <a:spcAft>
                          <a:spcPts val="0"/>
                        </a:spcAft>
                        <a:buClr>
                          <a:srgbClr val="000000"/>
                        </a:buClr>
                        <a:buSzPts val="1000"/>
                        <a:buFont typeface="Arial"/>
                        <a:buNone/>
                      </a:pP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2000"/>
                        <a:buFont typeface="Arial"/>
                        <a:buNone/>
                      </a:pPr>
                      <a:r>
                        <a:rPr lang="en-US" sz="1000" dirty="0"/>
                        <a:t>Overstocking ingredients that expire or understocking causing order delays</a:t>
                      </a:r>
                      <a:endParaRPr sz="10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000"/>
                        <a:buFont typeface="Arial"/>
                        <a:buNone/>
                      </a:pPr>
                      <a:r>
                        <a:rPr lang="en-US" sz="1000" dirty="0"/>
                        <a:t>Staff walking back and forth due to poor kitchen layout</a:t>
                      </a:r>
                      <a:endParaRPr sz="1000" u="none" strike="noStrike" cap="none" dirty="0"/>
                    </a:p>
                  </a:txBody>
                  <a:tcPr marL="91425" marR="91425" marT="91425" marB="91425"/>
                </a:tc>
                <a:tc>
                  <a:txBody>
                    <a:bodyPr/>
                    <a:lstStyle/>
                    <a:p>
                      <a:r>
                        <a:rPr lang="en-US" sz="1000" dirty="0"/>
                        <a:t>Repeated checking of orders due to lack of standardization</a:t>
                      </a:r>
                    </a:p>
                  </a:txBody>
                  <a:tcPr anchor="ctr"/>
                </a:tc>
                <a:extLst>
                  <a:ext uri="{0D108BD9-81ED-4DB2-BD59-A6C34878D82A}">
                    <a16:rowId xmlns:a16="http://schemas.microsoft.com/office/drawing/2014/main" val="10003"/>
                  </a:ext>
                </a:extLst>
              </a:tr>
            </a:tbl>
          </a:graphicData>
        </a:graphic>
      </p:graphicFrame>
      <p:sp>
        <p:nvSpPr>
          <p:cNvPr id="851" name="Google Shape;851;gcb4749a3c8_0_14"/>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852" name="Google Shape;852;gcb4749a3c8_0_14"/>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853" name="Google Shape;853;gcb4749a3c8_0_14"/>
          <p:cNvSpPr/>
          <p:nvPr/>
        </p:nvSpPr>
        <p:spPr>
          <a:xfrm>
            <a:off x="7086609"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854" name="Google Shape;854;gcb4749a3c8_0_14"/>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855" name="Google Shape;855;gcb4749a3c8_0_14"/>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gf6697048ca_0_237"/>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Ishikawa Diagram</a:t>
            </a:r>
            <a:endParaRPr/>
          </a:p>
        </p:txBody>
      </p:sp>
      <p:sp>
        <p:nvSpPr>
          <p:cNvPr id="861" name="Google Shape;861;gf6697048ca_0_23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34</a:t>
            </a:fld>
            <a:endParaRPr/>
          </a:p>
        </p:txBody>
      </p:sp>
      <p:pic>
        <p:nvPicPr>
          <p:cNvPr id="862" name="Google Shape;862;gf6697048ca_0_237"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863" name="Google Shape;863;gf6697048ca_0_237"/>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4" name="Google Shape;864;gf6697048ca_0_237"/>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865" name="Google Shape;865;gf6697048ca_0_237"/>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866" name="Google Shape;866;gf6697048ca_0_237"/>
          <p:cNvSpPr/>
          <p:nvPr/>
        </p:nvSpPr>
        <p:spPr>
          <a:xfrm>
            <a:off x="7086609"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867" name="Google Shape;867;gf6697048ca_0_237"/>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868" name="Google Shape;868;gf6697048ca_0_237"/>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pic>
        <p:nvPicPr>
          <p:cNvPr id="3" name="Picture 2" descr="A diagram of a delivery process&#10;&#10;AI-generated content may be incorrect.">
            <a:extLst>
              <a:ext uri="{FF2B5EF4-FFF2-40B4-BE49-F238E27FC236}">
                <a16:creationId xmlns:a16="http://schemas.microsoft.com/office/drawing/2014/main" id="{F16155E8-2055-D678-2B93-27450882AB63}"/>
              </a:ext>
            </a:extLst>
          </p:cNvPr>
          <p:cNvPicPr>
            <a:picLocks noChangeAspect="1"/>
          </p:cNvPicPr>
          <p:nvPr/>
        </p:nvPicPr>
        <p:blipFill>
          <a:blip r:embed="rId4"/>
          <a:stretch>
            <a:fillRect/>
          </a:stretch>
        </p:blipFill>
        <p:spPr>
          <a:xfrm>
            <a:off x="1637766" y="1341008"/>
            <a:ext cx="4789929" cy="319328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gcfc93f7506_0_172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35</a:t>
            </a:fld>
            <a:endParaRPr/>
          </a:p>
        </p:txBody>
      </p:sp>
      <p:grpSp>
        <p:nvGrpSpPr>
          <p:cNvPr id="874" name="Google Shape;874;gcfc93f7506_0_1728"/>
          <p:cNvGrpSpPr/>
          <p:nvPr/>
        </p:nvGrpSpPr>
        <p:grpSpPr>
          <a:xfrm>
            <a:off x="3012458" y="473609"/>
            <a:ext cx="2509394" cy="2463112"/>
            <a:chOff x="576654" y="555403"/>
            <a:chExt cx="3865959" cy="3794658"/>
          </a:xfrm>
        </p:grpSpPr>
        <p:sp>
          <p:nvSpPr>
            <p:cNvPr id="875" name="Google Shape;875;gcfc93f7506_0_1728"/>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6" name="Google Shape;876;gcfc93f7506_0_1728"/>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7" name="Google Shape;877;gcfc93f7506_0_1728"/>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8" name="Google Shape;878;gcfc93f7506_0_1728"/>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9" name="Google Shape;879;gcfc93f7506_0_1728"/>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880" name="Google Shape;880;gcfc93f7506_0_1728"/>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881" name="Google Shape;881;gcfc93f7506_0_1728"/>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882" name="Google Shape;882;gcfc93f7506_0_1728"/>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883" name="Google Shape;883;gcfc93f7506_0_1728"/>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884" name="Google Shape;884;gcfc93f7506_0_1728"/>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885" name="Google Shape;885;gcfc93f7506_0_1728"/>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886" name="Google Shape;886;gcfc93f7506_0_1728"/>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887" name="Google Shape;887;gcfc93f7506_0_1728"/>
          <p:cNvSpPr/>
          <p:nvPr/>
        </p:nvSpPr>
        <p:spPr>
          <a:xfrm>
            <a:off x="4637422" y="2637822"/>
            <a:ext cx="14973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888" name="Google Shape;888;gcfc93f7506_0_1728"/>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889" name="Google Shape;889;gcfc93f7506_0_1728"/>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890" name="Google Shape;890;gcfc93f7506_0_1728"/>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891" name="Google Shape;891;gcfc93f7506_0_1728"/>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892" name="Google Shape;892;gcfc93f7506_0_1728"/>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893" name="Google Shape;893;gcfc93f7506_0_1728"/>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894" name="Google Shape;894;gcfc93f7506_0_1728"/>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895" name="Google Shape;895;gcfc93f7506_0_1728"/>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DEFINE</a:t>
            </a:r>
            <a:endParaRPr sz="1300" b="1" i="0" u="none" strike="noStrike" cap="none">
              <a:solidFill>
                <a:schemeClr val="dk1"/>
              </a:solidFill>
              <a:latin typeface="Arial"/>
              <a:ea typeface="Arial"/>
              <a:cs typeface="Arial"/>
              <a:sym typeface="Arial"/>
            </a:endParaRPr>
          </a:p>
        </p:txBody>
      </p:sp>
      <p:sp>
        <p:nvSpPr>
          <p:cNvPr id="896" name="Google Shape;896;gcfc93f7506_0_1728"/>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897" name="Google Shape;897;gcfc93f7506_0_1728"/>
          <p:cNvSpPr/>
          <p:nvPr/>
        </p:nvSpPr>
        <p:spPr>
          <a:xfrm>
            <a:off x="1025604" y="2629503"/>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898" name="Google Shape;898;gcfc93f7506_0_1728"/>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899" name="Google Shape;899;gcfc93f7506_0_1728"/>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900" name="Google Shape;900;gcfc93f7506_0_1728"/>
          <p:cNvCxnSpPr>
            <a:stCxn id="882" idx="3"/>
            <a:endCxn id="883"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901" name="Google Shape;901;gcfc93f7506_0_1728"/>
          <p:cNvCxnSpPr>
            <a:stCxn id="902" idx="3"/>
            <a:endCxn id="884"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903" name="Google Shape;903;gcfc93f7506_0_1728"/>
          <p:cNvCxnSpPr>
            <a:stCxn id="881" idx="3"/>
            <a:endCxn id="882"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904" name="Google Shape;904;gcfc93f7506_0_1728"/>
          <p:cNvCxnSpPr>
            <a:stCxn id="884" idx="3"/>
            <a:endCxn id="885"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905" name="Google Shape;905;gcfc93f7506_0_1728"/>
          <p:cNvCxnSpPr>
            <a:stCxn id="886" idx="3"/>
            <a:endCxn id="887"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906" name="Google Shape;906;gcfc93f7506_0_1728"/>
          <p:cNvCxnSpPr>
            <a:stCxn id="887" idx="3"/>
            <a:endCxn id="888"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907" name="Google Shape;907;gcfc93f7506_0_1728"/>
          <p:cNvCxnSpPr>
            <a:stCxn id="889" idx="3"/>
            <a:endCxn id="890"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908" name="Google Shape;908;gcfc93f7506_0_1728"/>
          <p:cNvCxnSpPr>
            <a:stCxn id="890" idx="3"/>
            <a:endCxn id="891"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909" name="Google Shape;909;gcfc93f7506_0_1728"/>
          <p:cNvCxnSpPr>
            <a:stCxn id="892" idx="3"/>
            <a:endCxn id="893"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910" name="Google Shape;910;gcfc93f7506_0_1728"/>
          <p:cNvCxnSpPr>
            <a:stCxn id="893" idx="3"/>
            <a:endCxn id="894"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911" name="Google Shape;911;gcfc93f7506_0_1728"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912" name="Google Shape;912;gcfc93f7506_0_1728"/>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cb4749a3c8_0_155"/>
          <p:cNvSpPr txBox="1">
            <a:spLocks noGrp="1"/>
          </p:cNvSpPr>
          <p:nvPr>
            <p:ph type="title"/>
          </p:nvPr>
        </p:nvSpPr>
        <p:spPr>
          <a:xfrm>
            <a:off x="740735" y="636680"/>
            <a:ext cx="70584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sz="3000" dirty="0"/>
              <a:t>Critical Potential Causes for Delivery</a:t>
            </a:r>
            <a:endParaRPr sz="1800" dirty="0"/>
          </a:p>
        </p:txBody>
      </p:sp>
      <p:sp>
        <p:nvSpPr>
          <p:cNvPr id="918" name="Google Shape;918;gcb4749a3c8_0_15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36</a:t>
            </a:fld>
            <a:endParaRPr/>
          </a:p>
        </p:txBody>
      </p:sp>
      <p:pic>
        <p:nvPicPr>
          <p:cNvPr id="919" name="Google Shape;919;gcb4749a3c8_0_155"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920" name="Google Shape;920;gcb4749a3c8_0_155"/>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21" name="Google Shape;921;gcb4749a3c8_0_155"/>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922" name="Google Shape;922;gcb4749a3c8_0_155"/>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923" name="Google Shape;923;gcb4749a3c8_0_155"/>
          <p:cNvSpPr/>
          <p:nvPr/>
        </p:nvSpPr>
        <p:spPr>
          <a:xfrm>
            <a:off x="7086609"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924" name="Google Shape;924;gcb4749a3c8_0_155"/>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925" name="Google Shape;925;gcb4749a3c8_0_155"/>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2D17A172-5D68-F5DC-B1F5-337085B7CCA3}"/>
              </a:ext>
            </a:extLst>
          </p:cNvPr>
          <p:cNvSpPr txBox="1"/>
          <p:nvPr/>
        </p:nvSpPr>
        <p:spPr>
          <a:xfrm>
            <a:off x="576621" y="1288023"/>
            <a:ext cx="7827754" cy="483209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Several critical potential causes may be contributing to the delivery problems at Alice’s restaurant. One major cause is inefficient order management, where delays occur due to slow order processing or poor coordination between the kitchen and delivery staff. Another key factor is unoptimized delivery routes, which lead to longer travel times and late deliveries, especially during peak hours or in areas with heavy traffic.</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Insufficient staffing can also be a bottleneck either not having enough delivery personnel or lacking trained staff who can handle orders swiftly and accurately. Additionally, equipment issues, such as unreliable vehicles or packaging that doesn't maintain food temperature, can affect both speed and food quality upon arrival. Lack of real-time tracking systems and poor communication between the restaurant and customers further amplify dissatisfaction.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Addressing these critical causes through process optimization, better logistics, and training will significantly improve Alice’s delivery performance and customer satisfaction.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g138003c4df3_0_340"/>
          <p:cNvSpPr txBox="1">
            <a:spLocks noGrp="1"/>
          </p:cNvSpPr>
          <p:nvPr>
            <p:ph type="title"/>
          </p:nvPr>
        </p:nvSpPr>
        <p:spPr>
          <a:xfrm>
            <a:off x="740735" y="636680"/>
            <a:ext cx="70584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sz="3000" dirty="0"/>
              <a:t>Critical Potential Causes for Quality</a:t>
            </a:r>
            <a:endParaRPr sz="1800" dirty="0"/>
          </a:p>
        </p:txBody>
      </p:sp>
      <p:sp>
        <p:nvSpPr>
          <p:cNvPr id="931" name="Google Shape;931;g138003c4df3_0_34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932" name="Google Shape;932;g138003c4df3_0_340"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933" name="Google Shape;933;g138003c4df3_0_340"/>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34" name="Google Shape;934;g138003c4df3_0_340"/>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935" name="Google Shape;935;g138003c4df3_0_340"/>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936" name="Google Shape;936;g138003c4df3_0_340"/>
          <p:cNvSpPr/>
          <p:nvPr/>
        </p:nvSpPr>
        <p:spPr>
          <a:xfrm>
            <a:off x="7086609"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937" name="Google Shape;937;g138003c4df3_0_340"/>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938" name="Google Shape;938;g138003c4df3_0_340"/>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99004B9E-CAF4-B6EC-9473-628EC8C7C538}"/>
              </a:ext>
            </a:extLst>
          </p:cNvPr>
          <p:cNvSpPr txBox="1"/>
          <p:nvPr/>
        </p:nvSpPr>
        <p:spPr>
          <a:xfrm>
            <a:off x="512935" y="1216058"/>
            <a:ext cx="7543124" cy="483209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quality issues at Alice’s restaurant likely stem from several critical potential causes. One major factor is inconsistent ingredient quality, which can result from unreliable suppliers or improper storage practices that compromise freshness. Another significant issue is lack of standardized cooking procedures, where different chefs may follow varying methods, leading to inconsistent taste, texture, and presentation of the pizzas.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Inadequate staff training also plays a crucial role unskilled kitchen staff may mishandle ingredients or make errors in preparation, affecting the final product. Equipment malfunctions, such as uneven oven temperatures or faulty timers, can cause pizzas to be undercooked or burnt. Additionally, poor quality control checks before dispatching orders allow substandard food to reach customers, leading to dissatisfaction.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By addressing these critical causes through better training, strict quality standards, reliable suppliers, and consistent monitoring Alice can greatly enhance the overall food quality and regain customer trust.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cfc93f7506_0_194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38</a:t>
            </a:fld>
            <a:endParaRPr/>
          </a:p>
        </p:txBody>
      </p:sp>
      <p:grpSp>
        <p:nvGrpSpPr>
          <p:cNvPr id="944" name="Google Shape;944;gcfc93f7506_0_1944"/>
          <p:cNvGrpSpPr/>
          <p:nvPr/>
        </p:nvGrpSpPr>
        <p:grpSpPr>
          <a:xfrm>
            <a:off x="3012458" y="473609"/>
            <a:ext cx="2509394" cy="2463112"/>
            <a:chOff x="576654" y="555403"/>
            <a:chExt cx="3865959" cy="3794658"/>
          </a:xfrm>
        </p:grpSpPr>
        <p:sp>
          <p:nvSpPr>
            <p:cNvPr id="945" name="Google Shape;945;gcfc93f7506_0_1944"/>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6" name="Google Shape;946;gcfc93f7506_0_1944"/>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7" name="Google Shape;947;gcfc93f7506_0_1944"/>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8" name="Google Shape;948;gcfc93f7506_0_1944"/>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9" name="Google Shape;949;gcfc93f7506_0_1944"/>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950" name="Google Shape;950;gcfc93f7506_0_1944"/>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951" name="Google Shape;951;gcfc93f7506_0_1944"/>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952" name="Google Shape;952;gcfc93f7506_0_1944"/>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953" name="Google Shape;953;gcfc93f7506_0_1944"/>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954" name="Google Shape;954;gcfc93f7506_0_1944"/>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955" name="Google Shape;955;gcfc93f7506_0_1944"/>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956" name="Google Shape;956;gcfc93f7506_0_1944"/>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957" name="Google Shape;957;gcfc93f7506_0_1944"/>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958" name="Google Shape;958;gcfc93f7506_0_1944"/>
          <p:cNvSpPr/>
          <p:nvPr/>
        </p:nvSpPr>
        <p:spPr>
          <a:xfrm>
            <a:off x="6461952" y="2634705"/>
            <a:ext cx="1498500" cy="5664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959" name="Google Shape;959;gcfc93f7506_0_1944"/>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960" name="Google Shape;960;gcfc93f7506_0_1944"/>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961" name="Google Shape;961;gcfc93f7506_0_1944"/>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962" name="Google Shape;962;gcfc93f7506_0_1944"/>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963" name="Google Shape;963;gcfc93f7506_0_1944"/>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964" name="Google Shape;964;gcfc93f7506_0_1944"/>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965" name="Google Shape;965;gcfc93f7506_0_1944"/>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DEFINE</a:t>
            </a:r>
            <a:endParaRPr sz="1300" b="1" i="0" u="none" strike="noStrike" cap="none">
              <a:solidFill>
                <a:schemeClr val="dk1"/>
              </a:solidFill>
              <a:latin typeface="Arial"/>
              <a:ea typeface="Arial"/>
              <a:cs typeface="Arial"/>
              <a:sym typeface="Arial"/>
            </a:endParaRPr>
          </a:p>
        </p:txBody>
      </p:sp>
      <p:sp>
        <p:nvSpPr>
          <p:cNvPr id="966" name="Google Shape;966;gcfc93f7506_0_1944"/>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967" name="Google Shape;967;gcfc93f7506_0_1944"/>
          <p:cNvSpPr/>
          <p:nvPr/>
        </p:nvSpPr>
        <p:spPr>
          <a:xfrm>
            <a:off x="1025604" y="2629503"/>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968" name="Google Shape;968;gcfc93f7506_0_1944"/>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969" name="Google Shape;969;gcfc93f7506_0_1944"/>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970" name="Google Shape;970;gcfc93f7506_0_1944"/>
          <p:cNvCxnSpPr>
            <a:stCxn id="952" idx="3"/>
            <a:endCxn id="953"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971" name="Google Shape;971;gcfc93f7506_0_1944"/>
          <p:cNvCxnSpPr>
            <a:stCxn id="972" idx="3"/>
            <a:endCxn id="954"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973" name="Google Shape;973;gcfc93f7506_0_1944"/>
          <p:cNvCxnSpPr>
            <a:stCxn id="951" idx="3"/>
            <a:endCxn id="952"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974" name="Google Shape;974;gcfc93f7506_0_1944"/>
          <p:cNvCxnSpPr>
            <a:stCxn id="954" idx="3"/>
            <a:endCxn id="955"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975" name="Google Shape;975;gcfc93f7506_0_1944"/>
          <p:cNvCxnSpPr>
            <a:stCxn id="956" idx="3"/>
            <a:endCxn id="957"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976" name="Google Shape;976;gcfc93f7506_0_1944"/>
          <p:cNvCxnSpPr>
            <a:stCxn id="957" idx="3"/>
            <a:endCxn id="958"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977" name="Google Shape;977;gcfc93f7506_0_1944"/>
          <p:cNvCxnSpPr>
            <a:stCxn id="959" idx="3"/>
            <a:endCxn id="960"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978" name="Google Shape;978;gcfc93f7506_0_1944"/>
          <p:cNvCxnSpPr>
            <a:stCxn id="960" idx="3"/>
            <a:endCxn id="961"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979" name="Google Shape;979;gcfc93f7506_0_1944"/>
          <p:cNvCxnSpPr>
            <a:stCxn id="962" idx="3"/>
            <a:endCxn id="963"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980" name="Google Shape;980;gcfc93f7506_0_1944"/>
          <p:cNvCxnSpPr>
            <a:stCxn id="963" idx="3"/>
            <a:endCxn id="964"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981" name="Google Shape;981;gcfc93f7506_0_1944"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982" name="Google Shape;982;gcfc93f7506_0_1944"/>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gcb4749a3c8_0_329"/>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2 Sample t</a:t>
            </a:r>
            <a:endParaRPr/>
          </a:p>
        </p:txBody>
      </p:sp>
      <p:sp>
        <p:nvSpPr>
          <p:cNvPr id="988" name="Google Shape;988;gcb4749a3c8_0_32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39</a:t>
            </a:fld>
            <a:endParaRPr/>
          </a:p>
        </p:txBody>
      </p:sp>
      <p:pic>
        <p:nvPicPr>
          <p:cNvPr id="989" name="Google Shape;989;gcb4749a3c8_0_329"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990" name="Google Shape;990;gcb4749a3c8_0_329"/>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1" name="Google Shape;991;gcb4749a3c8_0_329"/>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992" name="Google Shape;992;gcb4749a3c8_0_329"/>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993" name="Google Shape;993;gcb4749a3c8_0_329"/>
          <p:cNvSpPr/>
          <p:nvPr/>
        </p:nvSpPr>
        <p:spPr>
          <a:xfrm>
            <a:off x="7086609"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994" name="Google Shape;994;gcb4749a3c8_0_329"/>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995" name="Google Shape;995;gcb4749a3c8_0_329"/>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graphicFrame>
        <p:nvGraphicFramePr>
          <p:cNvPr id="996" name="Google Shape;996;gcb4749a3c8_0_329"/>
          <p:cNvGraphicFramePr/>
          <p:nvPr/>
        </p:nvGraphicFramePr>
        <p:xfrm>
          <a:off x="727255" y="1319965"/>
          <a:ext cx="1149750" cy="3123900"/>
        </p:xfrm>
        <a:graphic>
          <a:graphicData uri="http://schemas.openxmlformats.org/drawingml/2006/table">
            <a:tbl>
              <a:tblPr>
                <a:noFill/>
                <a:tableStyleId>{BC493251-8E10-4F5D-B4AD-4106076BA3C3}</a:tableStyleId>
              </a:tblPr>
              <a:tblGrid>
                <a:gridCol w="1149750">
                  <a:extLst>
                    <a:ext uri="{9D8B030D-6E8A-4147-A177-3AD203B41FA5}">
                      <a16:colId xmlns:a16="http://schemas.microsoft.com/office/drawing/2014/main" val="20000"/>
                    </a:ext>
                  </a:extLst>
                </a:gridCol>
              </a:tblGrid>
              <a:tr h="275075">
                <a:tc>
                  <a:txBody>
                    <a:bodyPr/>
                    <a:lstStyle/>
                    <a:p>
                      <a:pPr marL="0" lvl="0" indent="0" algn="ctr" rtl="0">
                        <a:spcBef>
                          <a:spcPts val="0"/>
                        </a:spcBef>
                        <a:spcAft>
                          <a:spcPts val="0"/>
                        </a:spcAft>
                        <a:buNone/>
                      </a:pPr>
                      <a:r>
                        <a:rPr lang="en" sz="850" b="1"/>
                        <a:t>3</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0"/>
                  </a:ext>
                </a:extLst>
              </a:tr>
              <a:tr h="275075">
                <a:tc>
                  <a:txBody>
                    <a:bodyPr/>
                    <a:lstStyle/>
                    <a:p>
                      <a:pPr marL="0" lvl="0" indent="0" algn="ctr" rtl="0">
                        <a:spcBef>
                          <a:spcPts val="0"/>
                        </a:spcBef>
                        <a:spcAft>
                          <a:spcPts val="0"/>
                        </a:spcAft>
                        <a:buNone/>
                      </a:pPr>
                      <a:r>
                        <a:rPr lang="en" sz="850" b="1"/>
                        <a:t>3</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1"/>
                  </a:ext>
                </a:extLst>
              </a:tr>
              <a:tr h="275075">
                <a:tc>
                  <a:txBody>
                    <a:bodyPr/>
                    <a:lstStyle/>
                    <a:p>
                      <a:pPr marL="0" lvl="0" indent="0" algn="ctr" rtl="0">
                        <a:spcBef>
                          <a:spcPts val="0"/>
                        </a:spcBef>
                        <a:spcAft>
                          <a:spcPts val="0"/>
                        </a:spcAft>
                        <a:buNone/>
                      </a:pPr>
                      <a:r>
                        <a:rPr lang="en" sz="850" b="1"/>
                        <a:t>2</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2"/>
                  </a:ext>
                </a:extLst>
              </a:tr>
              <a:tr h="275075">
                <a:tc>
                  <a:txBody>
                    <a:bodyPr/>
                    <a:lstStyle/>
                    <a:p>
                      <a:pPr marL="0" lvl="0" indent="0" algn="ctr" rtl="0">
                        <a:spcBef>
                          <a:spcPts val="0"/>
                        </a:spcBef>
                        <a:spcAft>
                          <a:spcPts val="0"/>
                        </a:spcAft>
                        <a:buNone/>
                      </a:pPr>
                      <a:r>
                        <a:rPr lang="en" sz="850" b="1"/>
                        <a:t>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3"/>
                  </a:ext>
                </a:extLst>
              </a:tr>
              <a:tr h="275075">
                <a:tc>
                  <a:txBody>
                    <a:bodyPr/>
                    <a:lstStyle/>
                    <a:p>
                      <a:pPr marL="0" lvl="0" indent="0" algn="ctr" rtl="0">
                        <a:spcBef>
                          <a:spcPts val="0"/>
                        </a:spcBef>
                        <a:spcAft>
                          <a:spcPts val="0"/>
                        </a:spcAft>
                        <a:buNone/>
                      </a:pPr>
                      <a:r>
                        <a:rPr lang="en" sz="850" b="1"/>
                        <a:t>3</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4"/>
                  </a:ext>
                </a:extLst>
              </a:tr>
              <a:tr h="275075">
                <a:tc>
                  <a:txBody>
                    <a:bodyPr/>
                    <a:lstStyle/>
                    <a:p>
                      <a:pPr marL="0" lvl="0" indent="0" algn="ctr" rtl="0">
                        <a:spcBef>
                          <a:spcPts val="0"/>
                        </a:spcBef>
                        <a:spcAft>
                          <a:spcPts val="0"/>
                        </a:spcAft>
                        <a:buNone/>
                      </a:pPr>
                      <a:r>
                        <a:rPr lang="en" sz="850" b="1"/>
                        <a:t>3</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5"/>
                  </a:ext>
                </a:extLst>
              </a:tr>
              <a:tr h="275075">
                <a:tc>
                  <a:txBody>
                    <a:bodyPr/>
                    <a:lstStyle/>
                    <a:p>
                      <a:pPr marL="0" lvl="0" indent="0" algn="ctr" rtl="0">
                        <a:spcBef>
                          <a:spcPts val="0"/>
                        </a:spcBef>
                        <a:spcAft>
                          <a:spcPts val="0"/>
                        </a:spcAft>
                        <a:buNone/>
                      </a:pPr>
                      <a:r>
                        <a:rPr lang="en" sz="850" b="1"/>
                        <a:t>2</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6"/>
                  </a:ext>
                </a:extLst>
              </a:tr>
              <a:tr h="275075">
                <a:tc>
                  <a:txBody>
                    <a:bodyPr/>
                    <a:lstStyle/>
                    <a:p>
                      <a:pPr marL="0" lvl="0" indent="0" algn="ctr" rtl="0">
                        <a:spcBef>
                          <a:spcPts val="0"/>
                        </a:spcBef>
                        <a:spcAft>
                          <a:spcPts val="0"/>
                        </a:spcAft>
                        <a:buNone/>
                      </a:pPr>
                      <a:r>
                        <a:rPr lang="en" sz="850" b="1"/>
                        <a:t>3</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7"/>
                  </a:ext>
                </a:extLst>
              </a:tr>
              <a:tr h="275075">
                <a:tc>
                  <a:txBody>
                    <a:bodyPr/>
                    <a:lstStyle/>
                    <a:p>
                      <a:pPr marL="0" lvl="0" indent="0" algn="ctr" rtl="0">
                        <a:spcBef>
                          <a:spcPts val="0"/>
                        </a:spcBef>
                        <a:spcAft>
                          <a:spcPts val="0"/>
                        </a:spcAft>
                        <a:buNone/>
                      </a:pPr>
                      <a:r>
                        <a:rPr lang="en" sz="850" b="1"/>
                        <a:t>4</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8"/>
                  </a:ext>
                </a:extLst>
              </a:tr>
              <a:tr h="275075">
                <a:tc>
                  <a:txBody>
                    <a:bodyPr/>
                    <a:lstStyle/>
                    <a:p>
                      <a:pPr marL="0" lvl="0" indent="0" algn="ctr" rtl="0">
                        <a:spcBef>
                          <a:spcPts val="0"/>
                        </a:spcBef>
                        <a:spcAft>
                          <a:spcPts val="0"/>
                        </a:spcAft>
                        <a:buNone/>
                      </a:pPr>
                      <a:r>
                        <a:rPr lang="en" sz="850" b="1"/>
                        <a:t>2</a:t>
                      </a:r>
                      <a:endParaRPr sz="85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pic>
        <p:nvPicPr>
          <p:cNvPr id="4" name="Picture 3" descr="A screenshot of a test&#10;&#10;AI-generated content may be incorrect.">
            <a:extLst>
              <a:ext uri="{FF2B5EF4-FFF2-40B4-BE49-F238E27FC236}">
                <a16:creationId xmlns:a16="http://schemas.microsoft.com/office/drawing/2014/main" id="{E943A9A3-0FB8-026D-7BE9-4F032736F37D}"/>
              </a:ext>
            </a:extLst>
          </p:cNvPr>
          <p:cNvPicPr>
            <a:picLocks noChangeAspect="1"/>
          </p:cNvPicPr>
          <p:nvPr/>
        </p:nvPicPr>
        <p:blipFill>
          <a:blip r:embed="rId4"/>
          <a:srcRect l="22428" t="25555" r="16667" b="28766"/>
          <a:stretch/>
        </p:blipFill>
        <p:spPr>
          <a:xfrm>
            <a:off x="2482849" y="1758950"/>
            <a:ext cx="4699001" cy="2349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a:t>
            </a:fld>
            <a:endParaRPr/>
          </a:p>
        </p:txBody>
      </p:sp>
      <p:sp>
        <p:nvSpPr>
          <p:cNvPr id="211" name="Google Shape;211;p23"/>
          <p:cNvSpPr txBox="1">
            <a:spLocks noGrp="1"/>
          </p:cNvSpPr>
          <p:nvPr>
            <p:ph type="body" idx="4294967295"/>
          </p:nvPr>
        </p:nvSpPr>
        <p:spPr>
          <a:xfrm>
            <a:off x="814750" y="698400"/>
            <a:ext cx="3311400" cy="3746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n" sz="2400" b="1">
                <a:solidFill>
                  <a:srgbClr val="F1C232"/>
                </a:solidFill>
              </a:rPr>
              <a:t>What this class is</a:t>
            </a:r>
            <a:endParaRPr sz="2400" b="1">
              <a:solidFill>
                <a:srgbClr val="F1C232"/>
              </a:solidFill>
              <a:latin typeface="Arial"/>
              <a:ea typeface="Arial"/>
              <a:cs typeface="Arial"/>
              <a:sym typeface="Arial"/>
            </a:endParaRPr>
          </a:p>
          <a:p>
            <a:pPr marL="457200" lvl="0" indent="-368300" algn="l" rtl="0">
              <a:lnSpc>
                <a:spcPct val="100000"/>
              </a:lnSpc>
              <a:spcBef>
                <a:spcPts val="1000"/>
              </a:spcBef>
              <a:spcAft>
                <a:spcPts val="0"/>
              </a:spcAft>
              <a:buClr>
                <a:schemeClr val="lt1"/>
              </a:buClr>
              <a:buSzPts val="2200"/>
              <a:buChar char="✗"/>
            </a:pPr>
            <a:r>
              <a:rPr lang="en">
                <a:solidFill>
                  <a:schemeClr val="lt1"/>
                </a:solidFill>
              </a:rPr>
              <a:t>A virtual training experience</a:t>
            </a:r>
            <a:endParaRPr>
              <a:solidFill>
                <a:schemeClr val="lt1"/>
              </a:solidFill>
            </a:endParaRPr>
          </a:p>
          <a:p>
            <a:pPr marL="457200" lvl="0" indent="-368300" algn="l" rtl="0">
              <a:lnSpc>
                <a:spcPct val="100000"/>
              </a:lnSpc>
              <a:spcBef>
                <a:spcPts val="0"/>
              </a:spcBef>
              <a:spcAft>
                <a:spcPts val="0"/>
              </a:spcAft>
              <a:buClr>
                <a:schemeClr val="lt1"/>
              </a:buClr>
              <a:buSzPts val="2200"/>
              <a:buChar char="✗"/>
            </a:pPr>
            <a:r>
              <a:rPr lang="en">
                <a:solidFill>
                  <a:schemeClr val="lt1"/>
                </a:solidFill>
              </a:rPr>
              <a:t>A yellow belt certification process</a:t>
            </a:r>
            <a:endParaRPr>
              <a:solidFill>
                <a:schemeClr val="lt1"/>
              </a:solidFill>
            </a:endParaRPr>
          </a:p>
          <a:p>
            <a:pPr marL="457200" lvl="0" indent="-368300" algn="l" rtl="0">
              <a:lnSpc>
                <a:spcPct val="100000"/>
              </a:lnSpc>
              <a:spcBef>
                <a:spcPts val="0"/>
              </a:spcBef>
              <a:spcAft>
                <a:spcPts val="0"/>
              </a:spcAft>
              <a:buClr>
                <a:schemeClr val="lt1"/>
              </a:buClr>
              <a:buSzPts val="2200"/>
              <a:buChar char="✗"/>
            </a:pPr>
            <a:r>
              <a:rPr lang="en">
                <a:solidFill>
                  <a:schemeClr val="lt1"/>
                </a:solidFill>
              </a:rPr>
              <a:t>A hands on experience with Minitab</a:t>
            </a:r>
            <a:endParaRPr>
              <a:solidFill>
                <a:schemeClr val="lt1"/>
              </a:solidFill>
            </a:endParaRPr>
          </a:p>
          <a:p>
            <a:pPr marL="457200" lvl="0" indent="-368300" algn="l" rtl="0">
              <a:lnSpc>
                <a:spcPct val="100000"/>
              </a:lnSpc>
              <a:spcBef>
                <a:spcPts val="0"/>
              </a:spcBef>
              <a:spcAft>
                <a:spcPts val="0"/>
              </a:spcAft>
              <a:buClr>
                <a:schemeClr val="lt1"/>
              </a:buClr>
              <a:buSzPts val="2200"/>
              <a:buChar char="✗"/>
            </a:pPr>
            <a:r>
              <a:rPr lang="en">
                <a:solidFill>
                  <a:schemeClr val="lt1"/>
                </a:solidFill>
              </a:rPr>
              <a:t>A set of organized recorded classes</a:t>
            </a:r>
            <a:endParaRPr>
              <a:solidFill>
                <a:schemeClr val="lt1"/>
              </a:solidFill>
            </a:endParaRPr>
          </a:p>
        </p:txBody>
      </p:sp>
      <p:sp>
        <p:nvSpPr>
          <p:cNvPr id="212" name="Google Shape;212;p23"/>
          <p:cNvSpPr txBox="1">
            <a:spLocks noGrp="1"/>
          </p:cNvSpPr>
          <p:nvPr>
            <p:ph type="body" idx="4294967295"/>
          </p:nvPr>
        </p:nvSpPr>
        <p:spPr>
          <a:xfrm>
            <a:off x="4773475" y="698400"/>
            <a:ext cx="3630900" cy="3746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200"/>
              <a:buNone/>
            </a:pPr>
            <a:r>
              <a:rPr lang="en" sz="2400" b="1">
                <a:solidFill>
                  <a:srgbClr val="F1C232"/>
                </a:solidFill>
              </a:rPr>
              <a:t>What this class is not</a:t>
            </a:r>
            <a:endParaRPr sz="2400" b="1">
              <a:solidFill>
                <a:srgbClr val="F1C232"/>
              </a:solidFill>
              <a:latin typeface="Arial"/>
              <a:ea typeface="Arial"/>
              <a:cs typeface="Arial"/>
              <a:sym typeface="Arial"/>
            </a:endParaRPr>
          </a:p>
          <a:p>
            <a:pPr marL="457200" lvl="0" indent="-368300" algn="l" rtl="0">
              <a:lnSpc>
                <a:spcPct val="100000"/>
              </a:lnSpc>
              <a:spcBef>
                <a:spcPts val="1000"/>
              </a:spcBef>
              <a:spcAft>
                <a:spcPts val="0"/>
              </a:spcAft>
              <a:buClr>
                <a:schemeClr val="lt1"/>
              </a:buClr>
              <a:buSzPts val="2200"/>
              <a:buChar char="✗"/>
            </a:pPr>
            <a:r>
              <a:rPr lang="en">
                <a:solidFill>
                  <a:schemeClr val="lt1"/>
                </a:solidFill>
              </a:rPr>
              <a:t>Coaching</a:t>
            </a:r>
            <a:endParaRPr>
              <a:solidFill>
                <a:schemeClr val="lt1"/>
              </a:solidFill>
            </a:endParaRPr>
          </a:p>
          <a:p>
            <a:pPr marL="457200" lvl="0" indent="-368300" algn="l" rtl="0">
              <a:lnSpc>
                <a:spcPct val="100000"/>
              </a:lnSpc>
              <a:spcBef>
                <a:spcPts val="0"/>
              </a:spcBef>
              <a:spcAft>
                <a:spcPts val="0"/>
              </a:spcAft>
              <a:buClr>
                <a:schemeClr val="lt1"/>
              </a:buClr>
              <a:buSzPts val="2200"/>
              <a:buChar char="✗"/>
            </a:pPr>
            <a:r>
              <a:rPr lang="en">
                <a:solidFill>
                  <a:schemeClr val="lt1"/>
                </a:solidFill>
              </a:rPr>
              <a:t>Consultancy</a:t>
            </a:r>
            <a:endParaRPr>
              <a:solidFill>
                <a:schemeClr val="lt1"/>
              </a:solidFill>
            </a:endParaRPr>
          </a:p>
          <a:p>
            <a:pPr marL="457200" lvl="0" indent="0" algn="l" rtl="0">
              <a:lnSpc>
                <a:spcPct val="100000"/>
              </a:lnSpc>
              <a:spcBef>
                <a:spcPts val="0"/>
              </a:spcBef>
              <a:spcAft>
                <a:spcPts val="0"/>
              </a:spcAft>
              <a:buNone/>
            </a:pPr>
            <a:endParaRPr>
              <a:solidFill>
                <a:schemeClr val="lt1"/>
              </a:solidFill>
            </a:endParaRPr>
          </a:p>
        </p:txBody>
      </p:sp>
      <p:sp>
        <p:nvSpPr>
          <p:cNvPr id="213" name="Google Shape;213;p23"/>
          <p:cNvSpPr txBox="1"/>
          <p:nvPr/>
        </p:nvSpPr>
        <p:spPr>
          <a:xfrm>
            <a:off x="3160150" y="4806300"/>
            <a:ext cx="5420700" cy="33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Dr. Marcelo Machado Fernandes - MF Operational Excellence © </a:t>
            </a:r>
            <a:endParaRPr sz="1100" b="0" i="0" u="none" strike="noStrike" cap="non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cb4749a3c8_0_34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40</a:t>
            </a:fld>
            <a:endParaRPr/>
          </a:p>
        </p:txBody>
      </p:sp>
      <p:pic>
        <p:nvPicPr>
          <p:cNvPr id="1002" name="Google Shape;1002;gcb4749a3c8_0_343"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003" name="Google Shape;1003;gcb4749a3c8_0_343"/>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4" name="Google Shape;1004;gcb4749a3c8_0_343"/>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1005" name="Google Shape;1005;gcb4749a3c8_0_343"/>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1006" name="Google Shape;1006;gcb4749a3c8_0_343"/>
          <p:cNvSpPr/>
          <p:nvPr/>
        </p:nvSpPr>
        <p:spPr>
          <a:xfrm>
            <a:off x="7086609"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1007" name="Google Shape;1007;gcb4749a3c8_0_343"/>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1008" name="Google Shape;1008;gcb4749a3c8_0_343"/>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1009" name="Google Shape;1009;gcb4749a3c8_0_343"/>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2 Proportions</a:t>
            </a:r>
            <a:endParaRPr/>
          </a:p>
        </p:txBody>
      </p:sp>
      <p:graphicFrame>
        <p:nvGraphicFramePr>
          <p:cNvPr id="3" name="Table 2">
            <a:extLst>
              <a:ext uri="{FF2B5EF4-FFF2-40B4-BE49-F238E27FC236}">
                <a16:creationId xmlns:a16="http://schemas.microsoft.com/office/drawing/2014/main" id="{1657D055-5C80-483E-07E7-426D3A29AF18}"/>
              </a:ext>
            </a:extLst>
          </p:cNvPr>
          <p:cNvGraphicFramePr>
            <a:graphicFrameLocks noGrp="1"/>
          </p:cNvGraphicFramePr>
          <p:nvPr>
            <p:extLst>
              <p:ext uri="{D42A27DB-BD31-4B8C-83A1-F6EECF244321}">
                <p14:modId xmlns:p14="http://schemas.microsoft.com/office/powerpoint/2010/main" val="3348553951"/>
              </p:ext>
            </p:extLst>
          </p:nvPr>
        </p:nvGraphicFramePr>
        <p:xfrm>
          <a:off x="808221" y="1354012"/>
          <a:ext cx="6949040" cy="3029452"/>
        </p:xfrm>
        <a:graphic>
          <a:graphicData uri="http://schemas.openxmlformats.org/drawingml/2006/table">
            <a:tbl>
              <a:tblPr/>
              <a:tblGrid>
                <a:gridCol w="1737260">
                  <a:extLst>
                    <a:ext uri="{9D8B030D-6E8A-4147-A177-3AD203B41FA5}">
                      <a16:colId xmlns:a16="http://schemas.microsoft.com/office/drawing/2014/main" val="4027006296"/>
                    </a:ext>
                  </a:extLst>
                </a:gridCol>
                <a:gridCol w="1737260">
                  <a:extLst>
                    <a:ext uri="{9D8B030D-6E8A-4147-A177-3AD203B41FA5}">
                      <a16:colId xmlns:a16="http://schemas.microsoft.com/office/drawing/2014/main" val="1418339004"/>
                    </a:ext>
                  </a:extLst>
                </a:gridCol>
                <a:gridCol w="1737260">
                  <a:extLst>
                    <a:ext uri="{9D8B030D-6E8A-4147-A177-3AD203B41FA5}">
                      <a16:colId xmlns:a16="http://schemas.microsoft.com/office/drawing/2014/main" val="2857684247"/>
                    </a:ext>
                  </a:extLst>
                </a:gridCol>
                <a:gridCol w="1737260">
                  <a:extLst>
                    <a:ext uri="{9D8B030D-6E8A-4147-A177-3AD203B41FA5}">
                      <a16:colId xmlns:a16="http://schemas.microsoft.com/office/drawing/2014/main" val="644810161"/>
                    </a:ext>
                  </a:extLst>
                </a:gridCol>
              </a:tblGrid>
              <a:tr h="688512">
                <a:tc>
                  <a:txBody>
                    <a:bodyPr/>
                    <a:lstStyle/>
                    <a:p>
                      <a:r>
                        <a:rPr lang="en-US"/>
                        <a:t>Category</a:t>
                      </a:r>
                    </a:p>
                  </a:txBody>
                  <a:tcPr anchor="ctr">
                    <a:lnL>
                      <a:noFill/>
                    </a:lnL>
                    <a:lnR>
                      <a:noFill/>
                    </a:lnR>
                    <a:lnT>
                      <a:noFill/>
                    </a:lnT>
                    <a:lnB>
                      <a:noFill/>
                    </a:lnB>
                    <a:noFill/>
                  </a:tcPr>
                </a:tc>
                <a:tc>
                  <a:txBody>
                    <a:bodyPr/>
                    <a:lstStyle/>
                    <a:p>
                      <a:r>
                        <a:rPr lang="en-US"/>
                        <a:t>Complaints</a:t>
                      </a:r>
                    </a:p>
                  </a:txBody>
                  <a:tcPr anchor="ctr">
                    <a:lnL>
                      <a:noFill/>
                    </a:lnL>
                    <a:lnR>
                      <a:noFill/>
                    </a:lnR>
                    <a:lnT>
                      <a:noFill/>
                    </a:lnT>
                    <a:lnB>
                      <a:noFill/>
                    </a:lnB>
                    <a:noFill/>
                  </a:tcPr>
                </a:tc>
                <a:tc>
                  <a:txBody>
                    <a:bodyPr/>
                    <a:lstStyle/>
                    <a:p>
                      <a:r>
                        <a:rPr lang="en-US"/>
                        <a:t>Total Orders</a:t>
                      </a:r>
                    </a:p>
                  </a:txBody>
                  <a:tcPr anchor="ctr">
                    <a:lnL>
                      <a:noFill/>
                    </a:lnL>
                    <a:lnR>
                      <a:noFill/>
                    </a:lnR>
                    <a:lnT>
                      <a:noFill/>
                    </a:lnT>
                    <a:lnB>
                      <a:noFill/>
                    </a:lnB>
                    <a:noFill/>
                  </a:tcPr>
                </a:tc>
                <a:tc>
                  <a:txBody>
                    <a:bodyPr/>
                    <a:lstStyle/>
                    <a:p>
                      <a:r>
                        <a:rPr lang="en-US"/>
                        <a:t>Proportion</a:t>
                      </a:r>
                    </a:p>
                  </a:txBody>
                  <a:tcPr anchor="ctr">
                    <a:lnL>
                      <a:noFill/>
                    </a:lnL>
                    <a:lnR>
                      <a:noFill/>
                    </a:lnR>
                    <a:lnT>
                      <a:noFill/>
                    </a:lnT>
                    <a:lnB>
                      <a:noFill/>
                    </a:lnB>
                    <a:noFill/>
                  </a:tcPr>
                </a:tc>
                <a:extLst>
                  <a:ext uri="{0D108BD9-81ED-4DB2-BD59-A6C34878D82A}">
                    <a16:rowId xmlns:a16="http://schemas.microsoft.com/office/drawing/2014/main" val="180004063"/>
                  </a:ext>
                </a:extLst>
              </a:tr>
              <a:tr h="1170470">
                <a:tc>
                  <a:txBody>
                    <a:bodyPr/>
                    <a:lstStyle/>
                    <a:p>
                      <a:r>
                        <a:rPr lang="en-US"/>
                        <a:t>Before Improvement</a:t>
                      </a:r>
                    </a:p>
                  </a:txBody>
                  <a:tcPr anchor="ctr">
                    <a:lnL>
                      <a:noFill/>
                    </a:lnL>
                    <a:lnR>
                      <a:noFill/>
                    </a:lnR>
                    <a:lnT>
                      <a:noFill/>
                    </a:lnT>
                    <a:lnB>
                      <a:noFill/>
                    </a:lnB>
                    <a:noFill/>
                  </a:tcPr>
                </a:tc>
                <a:tc>
                  <a:txBody>
                    <a:bodyPr/>
                    <a:lstStyle/>
                    <a:p>
                      <a:r>
                        <a:rPr lang="en-US" dirty="0"/>
                        <a:t>25</a:t>
                      </a:r>
                    </a:p>
                  </a:txBody>
                  <a:tcPr anchor="ctr">
                    <a:lnL>
                      <a:noFill/>
                    </a:lnL>
                    <a:lnR>
                      <a:noFill/>
                    </a:lnR>
                    <a:lnT>
                      <a:noFill/>
                    </a:lnT>
                    <a:lnB>
                      <a:noFill/>
                    </a:lnB>
                    <a:noFill/>
                  </a:tcPr>
                </a:tc>
                <a:tc>
                  <a:txBody>
                    <a:bodyPr/>
                    <a:lstStyle/>
                    <a:p>
                      <a:r>
                        <a:rPr lang="en-US" dirty="0"/>
                        <a:t>100</a:t>
                      </a:r>
                    </a:p>
                  </a:txBody>
                  <a:tcPr anchor="ctr">
                    <a:lnL>
                      <a:noFill/>
                    </a:lnL>
                    <a:lnR>
                      <a:noFill/>
                    </a:lnR>
                    <a:lnT>
                      <a:noFill/>
                    </a:lnT>
                    <a:lnB>
                      <a:noFill/>
                    </a:lnB>
                    <a:noFill/>
                  </a:tcPr>
                </a:tc>
                <a:tc>
                  <a:txBody>
                    <a:bodyPr/>
                    <a:lstStyle/>
                    <a:p>
                      <a:r>
                        <a:rPr lang="en-US"/>
                        <a:t>0.25</a:t>
                      </a:r>
                    </a:p>
                  </a:txBody>
                  <a:tcPr anchor="ctr">
                    <a:lnL>
                      <a:noFill/>
                    </a:lnL>
                    <a:lnR>
                      <a:noFill/>
                    </a:lnR>
                    <a:lnT>
                      <a:noFill/>
                    </a:lnT>
                    <a:lnB>
                      <a:noFill/>
                    </a:lnB>
                    <a:noFill/>
                  </a:tcPr>
                </a:tc>
                <a:extLst>
                  <a:ext uri="{0D108BD9-81ED-4DB2-BD59-A6C34878D82A}">
                    <a16:rowId xmlns:a16="http://schemas.microsoft.com/office/drawing/2014/main" val="1740428730"/>
                  </a:ext>
                </a:extLst>
              </a:tr>
              <a:tr h="1170470">
                <a:tc>
                  <a:txBody>
                    <a:bodyPr/>
                    <a:lstStyle/>
                    <a:p>
                      <a:r>
                        <a:rPr lang="en-US"/>
                        <a:t>After Improvement</a:t>
                      </a:r>
                    </a:p>
                  </a:txBody>
                  <a:tcPr anchor="ctr">
                    <a:lnL>
                      <a:noFill/>
                    </a:lnL>
                    <a:lnR>
                      <a:noFill/>
                    </a:lnR>
                    <a:lnT>
                      <a:noFill/>
                    </a:lnT>
                    <a:lnB>
                      <a:noFill/>
                    </a:lnB>
                    <a:noFill/>
                  </a:tcPr>
                </a:tc>
                <a:tc>
                  <a:txBody>
                    <a:bodyPr/>
                    <a:lstStyle/>
                    <a:p>
                      <a:r>
                        <a:rPr lang="en-US"/>
                        <a:t>10</a:t>
                      </a:r>
                    </a:p>
                  </a:txBody>
                  <a:tcPr anchor="ctr">
                    <a:lnL>
                      <a:noFill/>
                    </a:lnL>
                    <a:lnR>
                      <a:noFill/>
                    </a:lnR>
                    <a:lnT>
                      <a:noFill/>
                    </a:lnT>
                    <a:lnB>
                      <a:noFill/>
                    </a:lnB>
                    <a:noFill/>
                  </a:tcPr>
                </a:tc>
                <a:tc>
                  <a:txBody>
                    <a:bodyPr/>
                    <a:lstStyle/>
                    <a:p>
                      <a:r>
                        <a:rPr lang="en-US" dirty="0"/>
                        <a:t>100</a:t>
                      </a:r>
                    </a:p>
                  </a:txBody>
                  <a:tcPr anchor="ctr">
                    <a:lnL>
                      <a:noFill/>
                    </a:lnL>
                    <a:lnR>
                      <a:noFill/>
                    </a:lnR>
                    <a:lnT>
                      <a:noFill/>
                    </a:lnT>
                    <a:lnB>
                      <a:noFill/>
                    </a:lnB>
                    <a:noFill/>
                  </a:tcPr>
                </a:tc>
                <a:tc>
                  <a:txBody>
                    <a:bodyPr/>
                    <a:lstStyle/>
                    <a:p>
                      <a:r>
                        <a:rPr lang="en-US" dirty="0"/>
                        <a:t>0.10</a:t>
                      </a:r>
                    </a:p>
                  </a:txBody>
                  <a:tcPr anchor="ctr">
                    <a:lnL>
                      <a:noFill/>
                    </a:lnL>
                    <a:lnR>
                      <a:noFill/>
                    </a:lnR>
                    <a:lnT>
                      <a:noFill/>
                    </a:lnT>
                    <a:lnB>
                      <a:noFill/>
                    </a:lnB>
                    <a:noFill/>
                  </a:tcPr>
                </a:tc>
                <a:extLst>
                  <a:ext uri="{0D108BD9-81ED-4DB2-BD59-A6C34878D82A}">
                    <a16:rowId xmlns:a16="http://schemas.microsoft.com/office/drawing/2014/main" val="295952987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gcb4749a3c8_0_427"/>
          <p:cNvSpPr txBox="1">
            <a:spLocks noGrp="1"/>
          </p:cNvSpPr>
          <p:nvPr>
            <p:ph type="ctrTitle"/>
          </p:nvPr>
        </p:nvSpPr>
        <p:spPr>
          <a:xfrm>
            <a:off x="1773500" y="1980025"/>
            <a:ext cx="5597100" cy="6711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5200"/>
              <a:buNone/>
            </a:pPr>
            <a:r>
              <a:rPr lang="en"/>
              <a:t>IMPROVE</a:t>
            </a:r>
            <a:endParaRPr/>
          </a:p>
        </p:txBody>
      </p:sp>
      <p:sp>
        <p:nvSpPr>
          <p:cNvPr id="1015" name="Google Shape;1015;gcb4749a3c8_0_427"/>
          <p:cNvSpPr txBox="1"/>
          <p:nvPr/>
        </p:nvSpPr>
        <p:spPr>
          <a:xfrm>
            <a:off x="686100" y="491800"/>
            <a:ext cx="1493700" cy="1488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dk1"/>
                </a:solidFill>
                <a:latin typeface="Arial"/>
                <a:ea typeface="Arial"/>
                <a:cs typeface="Arial"/>
                <a:sym typeface="Arial"/>
              </a:rPr>
              <a:t>4</a:t>
            </a:r>
            <a:endParaRPr sz="7200" b="1" i="0" u="none" strike="noStrike" cap="none">
              <a:solidFill>
                <a:schemeClr val="dk1"/>
              </a:solidFill>
              <a:latin typeface="Arial"/>
              <a:ea typeface="Arial"/>
              <a:cs typeface="Arial"/>
              <a:sym typeface="Arial"/>
            </a:endParaRPr>
          </a:p>
        </p:txBody>
      </p:sp>
      <p:sp>
        <p:nvSpPr>
          <p:cNvPr id="1016" name="Google Shape;1016;gcb4749a3c8_0_427"/>
          <p:cNvSpPr/>
          <p:nvPr/>
        </p:nvSpPr>
        <p:spPr>
          <a:xfrm>
            <a:off x="331585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D</a:t>
            </a:r>
            <a:endParaRPr sz="2000" b="0" i="0" u="none" strike="noStrike" cap="none">
              <a:solidFill>
                <a:srgbClr val="000000"/>
              </a:solidFill>
              <a:latin typeface="Arial"/>
              <a:ea typeface="Arial"/>
              <a:cs typeface="Arial"/>
              <a:sym typeface="Arial"/>
            </a:endParaRPr>
          </a:p>
        </p:txBody>
      </p:sp>
      <p:sp>
        <p:nvSpPr>
          <p:cNvPr id="1017" name="Google Shape;1017;gcb4749a3c8_0_427"/>
          <p:cNvSpPr/>
          <p:nvPr/>
        </p:nvSpPr>
        <p:spPr>
          <a:xfrm>
            <a:off x="3829625"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M</a:t>
            </a:r>
            <a:endParaRPr sz="2000" b="0" i="0" u="none" strike="noStrike" cap="none">
              <a:solidFill>
                <a:srgbClr val="000000"/>
              </a:solidFill>
              <a:latin typeface="Arial"/>
              <a:ea typeface="Arial"/>
              <a:cs typeface="Arial"/>
              <a:sym typeface="Arial"/>
            </a:endParaRPr>
          </a:p>
        </p:txBody>
      </p:sp>
      <p:sp>
        <p:nvSpPr>
          <p:cNvPr id="1018" name="Google Shape;1018;gcb4749a3c8_0_427"/>
          <p:cNvSpPr/>
          <p:nvPr/>
        </p:nvSpPr>
        <p:spPr>
          <a:xfrm>
            <a:off x="434340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A</a:t>
            </a:r>
            <a:endParaRPr sz="2000" b="0" i="0" u="none" strike="noStrike" cap="none">
              <a:solidFill>
                <a:srgbClr val="000000"/>
              </a:solidFill>
              <a:latin typeface="Arial"/>
              <a:ea typeface="Arial"/>
              <a:cs typeface="Arial"/>
              <a:sym typeface="Arial"/>
            </a:endParaRPr>
          </a:p>
        </p:txBody>
      </p:sp>
      <p:sp>
        <p:nvSpPr>
          <p:cNvPr id="1019" name="Google Shape;1019;gcb4749a3c8_0_427"/>
          <p:cNvSpPr/>
          <p:nvPr/>
        </p:nvSpPr>
        <p:spPr>
          <a:xfrm>
            <a:off x="4857175" y="3236250"/>
            <a:ext cx="457200" cy="4572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I</a:t>
            </a:r>
            <a:endParaRPr sz="2000" b="0" i="0" u="none" strike="noStrike" cap="none">
              <a:solidFill>
                <a:srgbClr val="000000"/>
              </a:solidFill>
              <a:latin typeface="Arial"/>
              <a:ea typeface="Arial"/>
              <a:cs typeface="Arial"/>
              <a:sym typeface="Arial"/>
            </a:endParaRPr>
          </a:p>
        </p:txBody>
      </p:sp>
      <p:sp>
        <p:nvSpPr>
          <p:cNvPr id="1020" name="Google Shape;1020;gcb4749a3c8_0_427"/>
          <p:cNvSpPr/>
          <p:nvPr/>
        </p:nvSpPr>
        <p:spPr>
          <a:xfrm>
            <a:off x="537095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C</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g102ac454f99_0_86"/>
          <p:cNvSpPr txBox="1">
            <a:spLocks noGrp="1"/>
          </p:cNvSpPr>
          <p:nvPr>
            <p:ph type="body" idx="1"/>
          </p:nvPr>
        </p:nvSpPr>
        <p:spPr>
          <a:xfrm>
            <a:off x="1249275" y="1186825"/>
            <a:ext cx="6997800" cy="2769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800"/>
              <a:buNone/>
            </a:pPr>
            <a:r>
              <a:rPr lang="en" sz="3200"/>
              <a:t>Quality comes not from inspection, </a:t>
            </a:r>
            <a:endParaRPr sz="3200"/>
          </a:p>
          <a:p>
            <a:pPr marL="0" lvl="0" indent="0" algn="ctr" rtl="0">
              <a:lnSpc>
                <a:spcPct val="100000"/>
              </a:lnSpc>
              <a:spcBef>
                <a:spcPts val="0"/>
              </a:spcBef>
              <a:spcAft>
                <a:spcPts val="0"/>
              </a:spcAft>
              <a:buSzPts val="2800"/>
              <a:buNone/>
            </a:pPr>
            <a:r>
              <a:rPr lang="en" sz="3200"/>
              <a:t>but from improvement of the process.</a:t>
            </a:r>
            <a:endParaRPr sz="3200"/>
          </a:p>
          <a:p>
            <a:pPr marL="0" lvl="0" indent="0" algn="ctr" rtl="0">
              <a:lnSpc>
                <a:spcPct val="100000"/>
              </a:lnSpc>
              <a:spcBef>
                <a:spcPts val="1000"/>
              </a:spcBef>
              <a:spcAft>
                <a:spcPts val="1000"/>
              </a:spcAft>
              <a:buSzPts val="2800"/>
              <a:buNone/>
            </a:pPr>
            <a:r>
              <a:rPr lang="en" sz="1800"/>
              <a:t>                                                                (William Edwards Deming)</a:t>
            </a:r>
            <a:endParaRPr sz="1800"/>
          </a:p>
        </p:txBody>
      </p:sp>
      <p:sp>
        <p:nvSpPr>
          <p:cNvPr id="1026" name="Google Shape;1026;g102ac454f99_0_8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gcfc93f7506_0_216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43</a:t>
            </a:fld>
            <a:endParaRPr/>
          </a:p>
        </p:txBody>
      </p:sp>
      <p:grpSp>
        <p:nvGrpSpPr>
          <p:cNvPr id="1032" name="Google Shape;1032;gcfc93f7506_0_2160"/>
          <p:cNvGrpSpPr/>
          <p:nvPr/>
        </p:nvGrpSpPr>
        <p:grpSpPr>
          <a:xfrm>
            <a:off x="3012458" y="473609"/>
            <a:ext cx="2509394" cy="2463112"/>
            <a:chOff x="576654" y="555403"/>
            <a:chExt cx="3865959" cy="3794658"/>
          </a:xfrm>
        </p:grpSpPr>
        <p:sp>
          <p:nvSpPr>
            <p:cNvPr id="1033" name="Google Shape;1033;gcfc93f7506_0_2160"/>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4" name="Google Shape;1034;gcfc93f7506_0_2160"/>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5" name="Google Shape;1035;gcfc93f7506_0_2160"/>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6" name="Google Shape;1036;gcfc93f7506_0_2160"/>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7" name="Google Shape;1037;gcfc93f7506_0_2160"/>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038" name="Google Shape;1038;gcfc93f7506_0_2160"/>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1039" name="Google Shape;1039;gcfc93f7506_0_2160"/>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1040" name="Google Shape;1040;gcfc93f7506_0_2160"/>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1041" name="Google Shape;1041;gcfc93f7506_0_2160"/>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1042" name="Google Shape;1042;gcfc93f7506_0_2160"/>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1043" name="Google Shape;1043;gcfc93f7506_0_2160"/>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1044" name="Google Shape;1044;gcfc93f7506_0_2160"/>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1045" name="Google Shape;1045;gcfc93f7506_0_2160"/>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1046" name="Google Shape;1046;gcfc93f7506_0_2160"/>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1047" name="Google Shape;1047;gcfc93f7506_0_2160"/>
          <p:cNvSpPr/>
          <p:nvPr/>
        </p:nvSpPr>
        <p:spPr>
          <a:xfrm>
            <a:off x="2811390" y="3310299"/>
            <a:ext cx="1498500" cy="5664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1048" name="Google Shape;1048;gcfc93f7506_0_2160"/>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1049" name="Google Shape;1049;gcfc93f7506_0_2160"/>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1050" name="Google Shape;1050;gcfc93f7506_0_2160"/>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1051" name="Google Shape;1051;gcfc93f7506_0_2160"/>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1052" name="Google Shape;1052;gcfc93f7506_0_2160"/>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1053" name="Google Shape;1053;gcfc93f7506_0_2160"/>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DEFINE</a:t>
            </a:r>
            <a:endParaRPr sz="1300" b="1" i="0" u="none" strike="noStrike" cap="none">
              <a:solidFill>
                <a:schemeClr val="dk1"/>
              </a:solidFill>
              <a:latin typeface="Arial"/>
              <a:ea typeface="Arial"/>
              <a:cs typeface="Arial"/>
              <a:sym typeface="Arial"/>
            </a:endParaRPr>
          </a:p>
        </p:txBody>
      </p:sp>
      <p:sp>
        <p:nvSpPr>
          <p:cNvPr id="1054" name="Google Shape;1054;gcfc93f7506_0_2160"/>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1055" name="Google Shape;1055;gcfc93f7506_0_2160"/>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1056" name="Google Shape;1056;gcfc93f7506_0_2160"/>
          <p:cNvSpPr/>
          <p:nvPr/>
        </p:nvSpPr>
        <p:spPr>
          <a:xfrm>
            <a:off x="1025604" y="3301977"/>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1057" name="Google Shape;1057;gcfc93f7506_0_2160"/>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1058" name="Google Shape;1058;gcfc93f7506_0_2160"/>
          <p:cNvCxnSpPr>
            <a:stCxn id="1040" idx="3"/>
            <a:endCxn id="1041"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059" name="Google Shape;1059;gcfc93f7506_0_2160"/>
          <p:cNvCxnSpPr>
            <a:stCxn id="1060" idx="3"/>
            <a:endCxn id="1042"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1061" name="Google Shape;1061;gcfc93f7506_0_2160"/>
          <p:cNvCxnSpPr>
            <a:stCxn id="1039" idx="3"/>
            <a:endCxn id="1040"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062" name="Google Shape;1062;gcfc93f7506_0_2160"/>
          <p:cNvCxnSpPr>
            <a:stCxn id="1042" idx="3"/>
            <a:endCxn id="1043"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063" name="Google Shape;1063;gcfc93f7506_0_2160"/>
          <p:cNvCxnSpPr>
            <a:stCxn id="1044" idx="3"/>
            <a:endCxn id="1045"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064" name="Google Shape;1064;gcfc93f7506_0_2160"/>
          <p:cNvCxnSpPr>
            <a:stCxn id="1045" idx="3"/>
            <a:endCxn id="1046"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1065" name="Google Shape;1065;gcfc93f7506_0_2160"/>
          <p:cNvCxnSpPr>
            <a:stCxn id="1047" idx="3"/>
            <a:endCxn id="1048"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066" name="Google Shape;1066;gcfc93f7506_0_2160"/>
          <p:cNvCxnSpPr>
            <a:stCxn id="1048" idx="3"/>
            <a:endCxn id="1049"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1067" name="Google Shape;1067;gcfc93f7506_0_2160"/>
          <p:cNvCxnSpPr>
            <a:stCxn id="1050" idx="3"/>
            <a:endCxn id="1051"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068" name="Google Shape;1068;gcfc93f7506_0_2160"/>
          <p:cNvCxnSpPr>
            <a:stCxn id="1051" idx="3"/>
            <a:endCxn id="1052"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1069" name="Google Shape;1069;gcfc93f7506_0_2160"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070" name="Google Shape;1070;gcfc93f7506_0_2160"/>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g1075760cb2c_0_18"/>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Potential Solutions</a:t>
            </a:r>
            <a:endParaRPr/>
          </a:p>
        </p:txBody>
      </p:sp>
      <p:sp>
        <p:nvSpPr>
          <p:cNvPr id="1076" name="Google Shape;1076;g1075760cb2c_0_1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44</a:t>
            </a:fld>
            <a:endParaRPr/>
          </a:p>
        </p:txBody>
      </p:sp>
      <p:pic>
        <p:nvPicPr>
          <p:cNvPr id="1077" name="Google Shape;1077;g1075760cb2c_0_18"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078" name="Google Shape;1078;g1075760cb2c_0_18"/>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79" name="Google Shape;1079;g1075760cb2c_0_18"/>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1080" name="Google Shape;1080;g1075760cb2c_0_18"/>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1081" name="Google Shape;1081;g1075760cb2c_0_18"/>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1082" name="Google Shape;1082;g1075760cb2c_0_18"/>
          <p:cNvSpPr/>
          <p:nvPr/>
        </p:nvSpPr>
        <p:spPr>
          <a:xfrm>
            <a:off x="742193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 I</a:t>
            </a:r>
            <a:endParaRPr sz="900" b="1" i="0" u="none" strike="noStrike" cap="none">
              <a:solidFill>
                <a:srgbClr val="000000"/>
              </a:solidFill>
              <a:latin typeface="Arial"/>
              <a:ea typeface="Arial"/>
              <a:cs typeface="Arial"/>
              <a:sym typeface="Arial"/>
            </a:endParaRPr>
          </a:p>
        </p:txBody>
      </p:sp>
      <p:sp>
        <p:nvSpPr>
          <p:cNvPr id="1083" name="Google Shape;1083;g1075760cb2c_0_18"/>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pic>
        <p:nvPicPr>
          <p:cNvPr id="3" name="Picture 2" descr="A screenshot of a computer&#10;&#10;AI-generated content may be incorrect.">
            <a:extLst>
              <a:ext uri="{FF2B5EF4-FFF2-40B4-BE49-F238E27FC236}">
                <a16:creationId xmlns:a16="http://schemas.microsoft.com/office/drawing/2014/main" id="{D2318EFA-1245-DF89-DF05-056E889D41FC}"/>
              </a:ext>
            </a:extLst>
          </p:cNvPr>
          <p:cNvPicPr>
            <a:picLocks noChangeAspect="1"/>
          </p:cNvPicPr>
          <p:nvPr/>
        </p:nvPicPr>
        <p:blipFill>
          <a:blip r:embed="rId4"/>
          <a:srcRect t="28431" r="23975" b="31272"/>
          <a:stretch/>
        </p:blipFill>
        <p:spPr>
          <a:xfrm>
            <a:off x="788119" y="1556636"/>
            <a:ext cx="6932616" cy="24497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gcfc93f7506_0_2376"/>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45</a:t>
            </a:fld>
            <a:endParaRPr/>
          </a:p>
        </p:txBody>
      </p:sp>
      <p:grpSp>
        <p:nvGrpSpPr>
          <p:cNvPr id="1089" name="Google Shape;1089;gcfc93f7506_0_2376"/>
          <p:cNvGrpSpPr/>
          <p:nvPr/>
        </p:nvGrpSpPr>
        <p:grpSpPr>
          <a:xfrm>
            <a:off x="3012458" y="473609"/>
            <a:ext cx="2509394" cy="2463112"/>
            <a:chOff x="576654" y="555403"/>
            <a:chExt cx="3865959" cy="3794658"/>
          </a:xfrm>
        </p:grpSpPr>
        <p:sp>
          <p:nvSpPr>
            <p:cNvPr id="1090" name="Google Shape;1090;gcfc93f7506_0_2376"/>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1" name="Google Shape;1091;gcfc93f7506_0_2376"/>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2" name="Google Shape;1092;gcfc93f7506_0_2376"/>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3" name="Google Shape;1093;gcfc93f7506_0_2376"/>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4" name="Google Shape;1094;gcfc93f7506_0_2376"/>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095" name="Google Shape;1095;gcfc93f7506_0_2376"/>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1096" name="Google Shape;1096;gcfc93f7506_0_2376"/>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1097" name="Google Shape;1097;gcfc93f7506_0_2376"/>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1098" name="Google Shape;1098;gcfc93f7506_0_2376"/>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1099" name="Google Shape;1099;gcfc93f7506_0_2376"/>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1100" name="Google Shape;1100;gcfc93f7506_0_2376"/>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1101" name="Google Shape;1101;gcfc93f7506_0_2376"/>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1102" name="Google Shape;1102;gcfc93f7506_0_2376"/>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1103" name="Google Shape;1103;gcfc93f7506_0_2376"/>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1104" name="Google Shape;1104;gcfc93f7506_0_2376"/>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1105" name="Google Shape;1105;gcfc93f7506_0_2376"/>
          <p:cNvSpPr/>
          <p:nvPr/>
        </p:nvSpPr>
        <p:spPr>
          <a:xfrm>
            <a:off x="4637422" y="3311338"/>
            <a:ext cx="14973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1106" name="Google Shape;1106;gcfc93f7506_0_2376"/>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1107" name="Google Shape;1107;gcfc93f7506_0_2376"/>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1108" name="Google Shape;1108;gcfc93f7506_0_2376"/>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1109" name="Google Shape;1109;gcfc93f7506_0_2376"/>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1110" name="Google Shape;1110;gcfc93f7506_0_2376"/>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DEFINE</a:t>
            </a:r>
            <a:endParaRPr sz="1300" b="1" i="0" u="none" strike="noStrike" cap="none">
              <a:solidFill>
                <a:schemeClr val="dk1"/>
              </a:solidFill>
              <a:latin typeface="Arial"/>
              <a:ea typeface="Arial"/>
              <a:cs typeface="Arial"/>
              <a:sym typeface="Arial"/>
            </a:endParaRPr>
          </a:p>
        </p:txBody>
      </p:sp>
      <p:sp>
        <p:nvSpPr>
          <p:cNvPr id="1111" name="Google Shape;1111;gcfc93f7506_0_2376"/>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1112" name="Google Shape;1112;gcfc93f7506_0_2376"/>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1113" name="Google Shape;1113;gcfc93f7506_0_2376"/>
          <p:cNvSpPr/>
          <p:nvPr/>
        </p:nvSpPr>
        <p:spPr>
          <a:xfrm>
            <a:off x="1025604" y="3301977"/>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1114" name="Google Shape;1114;gcfc93f7506_0_2376"/>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1115" name="Google Shape;1115;gcfc93f7506_0_2376"/>
          <p:cNvCxnSpPr>
            <a:stCxn id="1097" idx="3"/>
            <a:endCxn id="1098"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116" name="Google Shape;1116;gcfc93f7506_0_2376"/>
          <p:cNvCxnSpPr>
            <a:stCxn id="1117" idx="3"/>
            <a:endCxn id="1099"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1118" name="Google Shape;1118;gcfc93f7506_0_2376"/>
          <p:cNvCxnSpPr>
            <a:stCxn id="1096" idx="3"/>
            <a:endCxn id="1097"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119" name="Google Shape;1119;gcfc93f7506_0_2376"/>
          <p:cNvCxnSpPr>
            <a:stCxn id="1099" idx="3"/>
            <a:endCxn id="1100"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120" name="Google Shape;1120;gcfc93f7506_0_2376"/>
          <p:cNvCxnSpPr>
            <a:stCxn id="1101" idx="3"/>
            <a:endCxn id="1102"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121" name="Google Shape;1121;gcfc93f7506_0_2376"/>
          <p:cNvCxnSpPr>
            <a:stCxn id="1102" idx="3"/>
            <a:endCxn id="1103"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1122" name="Google Shape;1122;gcfc93f7506_0_2376"/>
          <p:cNvCxnSpPr>
            <a:stCxn id="1104" idx="3"/>
            <a:endCxn id="1105"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123" name="Google Shape;1123;gcfc93f7506_0_2376"/>
          <p:cNvCxnSpPr>
            <a:stCxn id="1105" idx="3"/>
            <a:endCxn id="1106"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1124" name="Google Shape;1124;gcfc93f7506_0_2376"/>
          <p:cNvCxnSpPr>
            <a:stCxn id="1107" idx="3"/>
            <a:endCxn id="1108"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125" name="Google Shape;1125;gcfc93f7506_0_2376"/>
          <p:cNvCxnSpPr>
            <a:stCxn id="1108" idx="3"/>
            <a:endCxn id="1109"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1126" name="Google Shape;1126;gcfc93f7506_0_2376"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127" name="Google Shape;1127;gcfc93f7506_0_2376"/>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cb4749a3c8_0_51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46</a:t>
            </a:fld>
            <a:endParaRPr/>
          </a:p>
        </p:txBody>
      </p:sp>
      <p:pic>
        <p:nvPicPr>
          <p:cNvPr id="1133" name="Google Shape;1133;gcb4749a3c8_0_518"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134" name="Google Shape;1134;gcb4749a3c8_0_518"/>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5" name="Google Shape;1135;gcb4749a3c8_0_518"/>
          <p:cNvSpPr txBox="1"/>
          <p:nvPr/>
        </p:nvSpPr>
        <p:spPr>
          <a:xfrm>
            <a:off x="1425600" y="1388774"/>
            <a:ext cx="3012300" cy="1371000"/>
          </a:xfrm>
          <a:prstGeom prst="rect">
            <a:avLst/>
          </a:prstGeom>
          <a:solidFill>
            <a:srgbClr val="93C47D"/>
          </a:solidFill>
          <a:ln w="1587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136" name="Google Shape;1136;gcb4749a3c8_0_518"/>
          <p:cNvSpPr txBox="1"/>
          <p:nvPr/>
        </p:nvSpPr>
        <p:spPr>
          <a:xfrm>
            <a:off x="4568082" y="1388774"/>
            <a:ext cx="3012300" cy="1371000"/>
          </a:xfrm>
          <a:prstGeom prst="rect">
            <a:avLst/>
          </a:prstGeom>
          <a:solidFill>
            <a:srgbClr val="FFD966"/>
          </a:solidFill>
          <a:ln w="1587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7" name="Google Shape;1137;gcb4749a3c8_0_518"/>
          <p:cNvSpPr txBox="1"/>
          <p:nvPr/>
        </p:nvSpPr>
        <p:spPr>
          <a:xfrm>
            <a:off x="1425600" y="2847806"/>
            <a:ext cx="3012300" cy="1371000"/>
          </a:xfrm>
          <a:prstGeom prst="rect">
            <a:avLst/>
          </a:prstGeom>
          <a:solidFill>
            <a:srgbClr val="FFD966"/>
          </a:solidFill>
          <a:ln w="1587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8" name="Google Shape;1138;gcb4749a3c8_0_518"/>
          <p:cNvSpPr txBox="1"/>
          <p:nvPr/>
        </p:nvSpPr>
        <p:spPr>
          <a:xfrm>
            <a:off x="4568082" y="2847806"/>
            <a:ext cx="3012300" cy="1371000"/>
          </a:xfrm>
          <a:prstGeom prst="rect">
            <a:avLst/>
          </a:prstGeom>
          <a:solidFill>
            <a:srgbClr val="E06666"/>
          </a:solidFill>
          <a:ln w="1587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139" name="Google Shape;1139;gcb4749a3c8_0_518"/>
          <p:cNvCxnSpPr/>
          <p:nvPr/>
        </p:nvCxnSpPr>
        <p:spPr>
          <a:xfrm rot="10800000">
            <a:off x="1231338" y="1247510"/>
            <a:ext cx="0" cy="3197100"/>
          </a:xfrm>
          <a:prstGeom prst="straightConnector1">
            <a:avLst/>
          </a:prstGeom>
          <a:noFill/>
          <a:ln w="38100" cap="flat" cmpd="sng">
            <a:solidFill>
              <a:srgbClr val="000000"/>
            </a:solidFill>
            <a:prstDash val="solid"/>
            <a:miter lim="800000"/>
            <a:headEnd type="none" w="sm" len="sm"/>
            <a:tailEnd type="triangle" w="med" len="med"/>
          </a:ln>
        </p:spPr>
      </p:cxnSp>
      <p:cxnSp>
        <p:nvCxnSpPr>
          <p:cNvPr id="1140" name="Google Shape;1140;gcb4749a3c8_0_518"/>
          <p:cNvCxnSpPr/>
          <p:nvPr/>
        </p:nvCxnSpPr>
        <p:spPr>
          <a:xfrm>
            <a:off x="1101354" y="4321519"/>
            <a:ext cx="6673500" cy="0"/>
          </a:xfrm>
          <a:prstGeom prst="straightConnector1">
            <a:avLst/>
          </a:prstGeom>
          <a:noFill/>
          <a:ln w="38100" cap="flat" cmpd="sng">
            <a:solidFill>
              <a:srgbClr val="000000"/>
            </a:solidFill>
            <a:prstDash val="solid"/>
            <a:miter lim="800000"/>
            <a:headEnd type="none" w="sm" len="sm"/>
            <a:tailEnd type="triangle" w="med" len="med"/>
          </a:ln>
        </p:spPr>
      </p:cxnSp>
      <p:sp>
        <p:nvSpPr>
          <p:cNvPr id="1141" name="Google Shape;1141;gcb4749a3c8_0_518"/>
          <p:cNvSpPr txBox="1"/>
          <p:nvPr/>
        </p:nvSpPr>
        <p:spPr>
          <a:xfrm rot="-5400000">
            <a:off x="-435575" y="2559224"/>
            <a:ext cx="30375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highlight>
                  <a:schemeClr val="lt1"/>
                </a:highlight>
                <a:latin typeface="Arial"/>
                <a:ea typeface="Arial"/>
                <a:cs typeface="Arial"/>
                <a:sym typeface="Arial"/>
              </a:rPr>
              <a:t>Impact</a:t>
            </a:r>
            <a:endParaRPr sz="1400" b="0" i="0" u="none" strike="noStrike" cap="none">
              <a:solidFill>
                <a:srgbClr val="000000"/>
              </a:solidFill>
              <a:highlight>
                <a:schemeClr val="lt1"/>
              </a:highlight>
              <a:latin typeface="Arial"/>
              <a:ea typeface="Arial"/>
              <a:cs typeface="Arial"/>
              <a:sym typeface="Arial"/>
            </a:endParaRPr>
          </a:p>
        </p:txBody>
      </p:sp>
      <p:sp>
        <p:nvSpPr>
          <p:cNvPr id="1142" name="Google Shape;1142;gcb4749a3c8_0_518"/>
          <p:cNvSpPr txBox="1"/>
          <p:nvPr/>
        </p:nvSpPr>
        <p:spPr>
          <a:xfrm>
            <a:off x="1267824" y="4289900"/>
            <a:ext cx="63126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Effort</a:t>
            </a:r>
            <a:endParaRPr sz="1400" b="0" i="0" u="none" strike="noStrike" cap="none">
              <a:solidFill>
                <a:srgbClr val="000000"/>
              </a:solidFill>
              <a:latin typeface="Arial"/>
              <a:ea typeface="Arial"/>
              <a:cs typeface="Arial"/>
              <a:sym typeface="Arial"/>
            </a:endParaRPr>
          </a:p>
        </p:txBody>
      </p:sp>
      <p:sp>
        <p:nvSpPr>
          <p:cNvPr id="1143" name="Google Shape;1143;gcb4749a3c8_0_518"/>
          <p:cNvSpPr txBox="1"/>
          <p:nvPr/>
        </p:nvSpPr>
        <p:spPr>
          <a:xfrm>
            <a:off x="1251336" y="4271830"/>
            <a:ext cx="324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144" name="Google Shape;1144;gcb4749a3c8_0_518"/>
          <p:cNvSpPr txBox="1"/>
          <p:nvPr/>
        </p:nvSpPr>
        <p:spPr>
          <a:xfrm rot="-5400000">
            <a:off x="7159924" y="4289907"/>
            <a:ext cx="281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145" name="Google Shape;1145;gcb4749a3c8_0_518"/>
          <p:cNvSpPr txBox="1"/>
          <p:nvPr/>
        </p:nvSpPr>
        <p:spPr>
          <a:xfrm>
            <a:off x="907061" y="3917443"/>
            <a:ext cx="324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146" name="Google Shape;1146;gcb4749a3c8_0_518"/>
          <p:cNvSpPr txBox="1"/>
          <p:nvPr/>
        </p:nvSpPr>
        <p:spPr>
          <a:xfrm rot="-5400000">
            <a:off x="852574" y="1506057"/>
            <a:ext cx="2817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147" name="Google Shape;1147;gcb4749a3c8_0_518"/>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1148" name="Google Shape;1148;gcb4749a3c8_0_518"/>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1149" name="Google Shape;1149;gcb4749a3c8_0_518"/>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1150" name="Google Shape;1150;gcb4749a3c8_0_518"/>
          <p:cNvSpPr/>
          <p:nvPr/>
        </p:nvSpPr>
        <p:spPr>
          <a:xfrm>
            <a:off x="742193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 I</a:t>
            </a:r>
            <a:endParaRPr sz="900" b="1" i="0" u="none" strike="noStrike" cap="none">
              <a:solidFill>
                <a:srgbClr val="000000"/>
              </a:solidFill>
              <a:latin typeface="Arial"/>
              <a:ea typeface="Arial"/>
              <a:cs typeface="Arial"/>
              <a:sym typeface="Arial"/>
            </a:endParaRPr>
          </a:p>
        </p:txBody>
      </p:sp>
      <p:sp>
        <p:nvSpPr>
          <p:cNvPr id="1151" name="Google Shape;1151;gcb4749a3c8_0_518"/>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1152" name="Google Shape;1152;gcb4749a3c8_0_518"/>
          <p:cNvSpPr txBox="1"/>
          <p:nvPr/>
        </p:nvSpPr>
        <p:spPr>
          <a:xfrm>
            <a:off x="883375" y="674022"/>
            <a:ext cx="6633900" cy="396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2600"/>
              <a:buFont typeface="Arial"/>
              <a:buNone/>
            </a:pPr>
            <a:r>
              <a:rPr lang="en" sz="2800" b="1" i="0" u="none" strike="noStrike" cap="none">
                <a:solidFill>
                  <a:srgbClr val="2B3547"/>
                </a:solidFill>
                <a:latin typeface="Arial"/>
                <a:ea typeface="Arial"/>
                <a:cs typeface="Arial"/>
                <a:sym typeface="Arial"/>
              </a:rPr>
              <a:t>Impact x effort matrix</a:t>
            </a:r>
            <a:endParaRPr sz="2800" b="1" i="0" u="none" strike="noStrike" cap="none">
              <a:solidFill>
                <a:srgbClr val="2B3547"/>
              </a:solidFill>
              <a:latin typeface="Arial"/>
              <a:ea typeface="Arial"/>
              <a:cs typeface="Arial"/>
              <a:sym typeface="Arial"/>
            </a:endParaRPr>
          </a:p>
        </p:txBody>
      </p:sp>
      <p:pic>
        <p:nvPicPr>
          <p:cNvPr id="3" name="Picture 2" descr="A screen shot of a computer&#10;&#10;AI-generated content may be incorrect.">
            <a:extLst>
              <a:ext uri="{FF2B5EF4-FFF2-40B4-BE49-F238E27FC236}">
                <a16:creationId xmlns:a16="http://schemas.microsoft.com/office/drawing/2014/main" id="{E3337ECC-88E3-7077-034A-881DD8A357B6}"/>
              </a:ext>
            </a:extLst>
          </p:cNvPr>
          <p:cNvPicPr>
            <a:picLocks noChangeAspect="1"/>
          </p:cNvPicPr>
          <p:nvPr/>
        </p:nvPicPr>
        <p:blipFill>
          <a:blip r:embed="rId4"/>
          <a:srcRect l="8541" t="27143" r="55908" b="43418"/>
          <a:stretch/>
        </p:blipFill>
        <p:spPr>
          <a:xfrm>
            <a:off x="1510886" y="1425059"/>
            <a:ext cx="2764850" cy="1298067"/>
          </a:xfrm>
          <a:prstGeom prst="rect">
            <a:avLst/>
          </a:prstGeom>
        </p:spPr>
      </p:pic>
      <p:pic>
        <p:nvPicPr>
          <p:cNvPr id="5" name="Picture 4" descr="A screen shot of a computer&#10;&#10;AI-generated content may be incorrect.">
            <a:extLst>
              <a:ext uri="{FF2B5EF4-FFF2-40B4-BE49-F238E27FC236}">
                <a16:creationId xmlns:a16="http://schemas.microsoft.com/office/drawing/2014/main" id="{E7A97492-F235-D7F1-90E4-9FF6DFFD371F}"/>
              </a:ext>
            </a:extLst>
          </p:cNvPr>
          <p:cNvPicPr>
            <a:picLocks noChangeAspect="1"/>
          </p:cNvPicPr>
          <p:nvPr/>
        </p:nvPicPr>
        <p:blipFill>
          <a:blip r:embed="rId4"/>
          <a:srcRect l="46161" t="27000" r="18642" b="44633"/>
          <a:stretch/>
        </p:blipFill>
        <p:spPr>
          <a:xfrm>
            <a:off x="4716425" y="1388774"/>
            <a:ext cx="2554326" cy="1372375"/>
          </a:xfrm>
          <a:prstGeom prst="rect">
            <a:avLst/>
          </a:prstGeom>
        </p:spPr>
      </p:pic>
      <p:pic>
        <p:nvPicPr>
          <p:cNvPr id="7" name="Picture 6" descr="A screen shot of a computer&#10;&#10;AI-generated content may be incorrect.">
            <a:extLst>
              <a:ext uri="{FF2B5EF4-FFF2-40B4-BE49-F238E27FC236}">
                <a16:creationId xmlns:a16="http://schemas.microsoft.com/office/drawing/2014/main" id="{277CAC4D-8C31-40D5-6BA0-A90AFE704703}"/>
              </a:ext>
            </a:extLst>
          </p:cNvPr>
          <p:cNvPicPr>
            <a:picLocks noChangeAspect="1"/>
          </p:cNvPicPr>
          <p:nvPr/>
        </p:nvPicPr>
        <p:blipFill>
          <a:blip r:embed="rId4"/>
          <a:srcRect l="9336" t="62265" r="59218" b="12558"/>
          <a:stretch/>
        </p:blipFill>
        <p:spPr>
          <a:xfrm>
            <a:off x="1680246" y="2903455"/>
            <a:ext cx="2426129" cy="1294974"/>
          </a:xfrm>
          <a:prstGeom prst="rect">
            <a:avLst/>
          </a:prstGeom>
        </p:spPr>
      </p:pic>
      <p:pic>
        <p:nvPicPr>
          <p:cNvPr id="9" name="Picture 8" descr="A screen shot of a computer&#10;&#10;AI-generated content may be incorrect.">
            <a:extLst>
              <a:ext uri="{FF2B5EF4-FFF2-40B4-BE49-F238E27FC236}">
                <a16:creationId xmlns:a16="http://schemas.microsoft.com/office/drawing/2014/main" id="{BBAFA4C0-321C-18E6-562F-A599A698991C}"/>
              </a:ext>
            </a:extLst>
          </p:cNvPr>
          <p:cNvPicPr>
            <a:picLocks noChangeAspect="1"/>
          </p:cNvPicPr>
          <p:nvPr/>
        </p:nvPicPr>
        <p:blipFill>
          <a:blip r:embed="rId4"/>
          <a:srcRect l="46129" t="61358" r="18255" b="10060"/>
          <a:stretch/>
        </p:blipFill>
        <p:spPr>
          <a:xfrm>
            <a:off x="4804481" y="2890217"/>
            <a:ext cx="2431528" cy="13008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gcfc93f7506_0_259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47</a:t>
            </a:fld>
            <a:endParaRPr/>
          </a:p>
        </p:txBody>
      </p:sp>
      <p:grpSp>
        <p:nvGrpSpPr>
          <p:cNvPr id="1158" name="Google Shape;1158;gcfc93f7506_0_2592"/>
          <p:cNvGrpSpPr/>
          <p:nvPr/>
        </p:nvGrpSpPr>
        <p:grpSpPr>
          <a:xfrm>
            <a:off x="3012458" y="473609"/>
            <a:ext cx="2509394" cy="2463112"/>
            <a:chOff x="576654" y="555403"/>
            <a:chExt cx="3865959" cy="3794658"/>
          </a:xfrm>
        </p:grpSpPr>
        <p:sp>
          <p:nvSpPr>
            <p:cNvPr id="1159" name="Google Shape;1159;gcfc93f7506_0_2592"/>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0" name="Google Shape;1160;gcfc93f7506_0_2592"/>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1" name="Google Shape;1161;gcfc93f7506_0_2592"/>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2" name="Google Shape;1162;gcfc93f7506_0_2592"/>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63" name="Google Shape;1163;gcfc93f7506_0_2592"/>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164" name="Google Shape;1164;gcfc93f7506_0_2592"/>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1165" name="Google Shape;1165;gcfc93f7506_0_2592"/>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1166" name="Google Shape;1166;gcfc93f7506_0_2592"/>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1167" name="Google Shape;1167;gcfc93f7506_0_2592"/>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1168" name="Google Shape;1168;gcfc93f7506_0_2592"/>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1169" name="Google Shape;1169;gcfc93f7506_0_2592"/>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1170" name="Google Shape;1170;gcfc93f7506_0_2592"/>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1171" name="Google Shape;1171;gcfc93f7506_0_2592"/>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1172" name="Google Shape;1172;gcfc93f7506_0_2592"/>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1173" name="Google Shape;1173;gcfc93f7506_0_2592"/>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1174" name="Google Shape;1174;gcfc93f7506_0_2592"/>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1175" name="Google Shape;1175;gcfc93f7506_0_2592"/>
          <p:cNvSpPr/>
          <p:nvPr/>
        </p:nvSpPr>
        <p:spPr>
          <a:xfrm>
            <a:off x="6461952" y="3311338"/>
            <a:ext cx="14985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1176" name="Google Shape;1176;gcfc93f7506_0_2592"/>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1177" name="Google Shape;1177;gcfc93f7506_0_2592"/>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1178" name="Google Shape;1178;gcfc93f7506_0_2592"/>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1179" name="Google Shape;1179;gcfc93f7506_0_2592"/>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DEFINE</a:t>
            </a:r>
            <a:endParaRPr sz="1300" b="1" i="0" u="none" strike="noStrike" cap="none">
              <a:solidFill>
                <a:schemeClr val="dk1"/>
              </a:solidFill>
              <a:latin typeface="Arial"/>
              <a:ea typeface="Arial"/>
              <a:cs typeface="Arial"/>
              <a:sym typeface="Arial"/>
            </a:endParaRPr>
          </a:p>
        </p:txBody>
      </p:sp>
      <p:sp>
        <p:nvSpPr>
          <p:cNvPr id="1180" name="Google Shape;1180;gcfc93f7506_0_2592"/>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1181" name="Google Shape;1181;gcfc93f7506_0_2592"/>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1182" name="Google Shape;1182;gcfc93f7506_0_2592"/>
          <p:cNvSpPr/>
          <p:nvPr/>
        </p:nvSpPr>
        <p:spPr>
          <a:xfrm>
            <a:off x="1025604" y="3301977"/>
            <a:ext cx="14856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1183" name="Google Shape;1183;gcfc93f7506_0_2592"/>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1184" name="Google Shape;1184;gcfc93f7506_0_2592"/>
          <p:cNvCxnSpPr>
            <a:stCxn id="1166" idx="3"/>
            <a:endCxn id="1167"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185" name="Google Shape;1185;gcfc93f7506_0_2592"/>
          <p:cNvCxnSpPr>
            <a:stCxn id="1186" idx="3"/>
            <a:endCxn id="1168"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1187" name="Google Shape;1187;gcfc93f7506_0_2592"/>
          <p:cNvCxnSpPr>
            <a:stCxn id="1165" idx="3"/>
            <a:endCxn id="1166"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188" name="Google Shape;1188;gcfc93f7506_0_2592"/>
          <p:cNvCxnSpPr>
            <a:stCxn id="1168" idx="3"/>
            <a:endCxn id="1169"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189" name="Google Shape;1189;gcfc93f7506_0_2592"/>
          <p:cNvCxnSpPr>
            <a:stCxn id="1170" idx="3"/>
            <a:endCxn id="1171"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190" name="Google Shape;1190;gcfc93f7506_0_2592"/>
          <p:cNvCxnSpPr>
            <a:stCxn id="1171" idx="3"/>
            <a:endCxn id="1172"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1191" name="Google Shape;1191;gcfc93f7506_0_2592"/>
          <p:cNvCxnSpPr>
            <a:stCxn id="1173" idx="3"/>
            <a:endCxn id="1174"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192" name="Google Shape;1192;gcfc93f7506_0_2592"/>
          <p:cNvCxnSpPr>
            <a:stCxn id="1174" idx="3"/>
            <a:endCxn id="1175"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1193" name="Google Shape;1193;gcfc93f7506_0_2592"/>
          <p:cNvCxnSpPr>
            <a:stCxn id="1176" idx="3"/>
            <a:endCxn id="1177"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194" name="Google Shape;1194;gcfc93f7506_0_2592"/>
          <p:cNvCxnSpPr>
            <a:stCxn id="1177" idx="3"/>
            <a:endCxn id="1178"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1195" name="Google Shape;1195;gcfc93f7506_0_2592"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196" name="Google Shape;1196;gcfc93f7506_0_2592"/>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gcb4749a3c8_0_677"/>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sz="3000"/>
              <a:t>Before </a:t>
            </a:r>
            <a:r>
              <a:rPr lang="en" sz="3000" i="1"/>
              <a:t>vs</a:t>
            </a:r>
            <a:r>
              <a:rPr lang="en" sz="3000"/>
              <a:t> after for Quality</a:t>
            </a:r>
            <a:endParaRPr sz="3000"/>
          </a:p>
        </p:txBody>
      </p:sp>
      <p:sp>
        <p:nvSpPr>
          <p:cNvPr id="1202" name="Google Shape;1202;gcb4749a3c8_0_67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48</a:t>
            </a:fld>
            <a:endParaRPr/>
          </a:p>
        </p:txBody>
      </p:sp>
      <p:pic>
        <p:nvPicPr>
          <p:cNvPr id="1203" name="Google Shape;1203;gcb4749a3c8_0_677"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204" name="Google Shape;1204;gcb4749a3c8_0_677"/>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05" name="Google Shape;1205;gcb4749a3c8_0_677"/>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1206" name="Google Shape;1206;gcb4749a3c8_0_677"/>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1207" name="Google Shape;1207;gcb4749a3c8_0_677"/>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graphicFrame>
        <p:nvGraphicFramePr>
          <p:cNvPr id="1208" name="Google Shape;1208;gcb4749a3c8_0_677"/>
          <p:cNvGraphicFramePr/>
          <p:nvPr/>
        </p:nvGraphicFramePr>
        <p:xfrm>
          <a:off x="802625" y="1359300"/>
          <a:ext cx="6765700" cy="3184830"/>
        </p:xfrm>
        <a:graphic>
          <a:graphicData uri="http://schemas.openxmlformats.org/drawingml/2006/table">
            <a:tbl>
              <a:tblPr>
                <a:noFill/>
                <a:tableStyleId>{BC493251-8E10-4F5D-B4AD-4106076BA3C3}</a:tableStyleId>
              </a:tblPr>
              <a:tblGrid>
                <a:gridCol w="382850">
                  <a:extLst>
                    <a:ext uri="{9D8B030D-6E8A-4147-A177-3AD203B41FA5}">
                      <a16:colId xmlns:a16="http://schemas.microsoft.com/office/drawing/2014/main" val="20000"/>
                    </a:ext>
                  </a:extLst>
                </a:gridCol>
                <a:gridCol w="744750">
                  <a:extLst>
                    <a:ext uri="{9D8B030D-6E8A-4147-A177-3AD203B41FA5}">
                      <a16:colId xmlns:a16="http://schemas.microsoft.com/office/drawing/2014/main" val="20001"/>
                    </a:ext>
                  </a:extLst>
                </a:gridCol>
                <a:gridCol w="836125">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743825">
                  <a:extLst>
                    <a:ext uri="{9D8B030D-6E8A-4147-A177-3AD203B41FA5}">
                      <a16:colId xmlns:a16="http://schemas.microsoft.com/office/drawing/2014/main" val="20005"/>
                    </a:ext>
                  </a:extLst>
                </a:gridCol>
                <a:gridCol w="836125">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796900">
                  <a:extLst>
                    <a:ext uri="{9D8B030D-6E8A-4147-A177-3AD203B41FA5}">
                      <a16:colId xmlns:a16="http://schemas.microsoft.com/office/drawing/2014/main" val="20009"/>
                    </a:ext>
                  </a:extLst>
                </a:gridCol>
                <a:gridCol w="893725">
                  <a:extLst>
                    <a:ext uri="{9D8B030D-6E8A-4147-A177-3AD203B41FA5}">
                      <a16:colId xmlns:a16="http://schemas.microsoft.com/office/drawing/2014/main" val="20010"/>
                    </a:ext>
                  </a:extLst>
                </a:gridCol>
              </a:tblGrid>
              <a:tr h="0">
                <a:tc>
                  <a:txBody>
                    <a:bodyPr/>
                    <a:lstStyle/>
                    <a:p>
                      <a:pPr marL="0" lvl="0" indent="0" algn="ctr" rtl="0">
                        <a:spcBef>
                          <a:spcPts val="0"/>
                        </a:spcBef>
                        <a:spcAft>
                          <a:spcPts val="0"/>
                        </a:spcAft>
                        <a:buNone/>
                      </a:pPr>
                      <a:r>
                        <a:rPr lang="en" sz="700" b="1"/>
                        <a:t>Day</a:t>
                      </a:r>
                      <a:endParaRPr sz="70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Sample size</a:t>
                      </a:r>
                      <a:endParaRPr sz="70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Defective units</a:t>
                      </a:r>
                      <a:endParaRPr sz="70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rowSpan="11">
                  <a:txBody>
                    <a:bodyPr/>
                    <a:lstStyle/>
                    <a:p>
                      <a:pPr marL="0" lvl="0" indent="0" algn="ctr" rtl="0">
                        <a:spcBef>
                          <a:spcPts val="0"/>
                        </a:spcBef>
                        <a:spcAft>
                          <a:spcPts val="0"/>
                        </a:spcAft>
                        <a:buNone/>
                      </a:pPr>
                      <a:endParaRPr sz="700"/>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Day</a:t>
                      </a:r>
                      <a:endParaRPr sz="70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Sample size</a:t>
                      </a:r>
                      <a:endParaRPr sz="70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Defective units</a:t>
                      </a:r>
                      <a:endParaRPr sz="70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rowSpan="11">
                  <a:txBody>
                    <a:bodyPr/>
                    <a:lstStyle/>
                    <a:p>
                      <a:pPr marL="0" lvl="0" indent="0" algn="ctr" rtl="0">
                        <a:spcBef>
                          <a:spcPts val="0"/>
                        </a:spcBef>
                        <a:spcAft>
                          <a:spcPts val="0"/>
                        </a:spcAft>
                        <a:buNone/>
                      </a:pPr>
                      <a:endParaRPr sz="700"/>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Day</a:t>
                      </a:r>
                      <a:endParaRPr sz="70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Sample size</a:t>
                      </a:r>
                      <a:endParaRPr sz="70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Defective units</a:t>
                      </a:r>
                      <a:endParaRPr sz="70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147</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11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145</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107</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700" b="1"/>
                        <a:t>2</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124</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12</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134</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22</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117</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700" b="1"/>
                        <a:t>3</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135</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13</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102</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23</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144</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 sz="700" b="1"/>
                        <a:t>4</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148</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14</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138</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24</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119</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700" b="1"/>
                        <a:t>5</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119</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15</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128</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25</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133</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700" b="1"/>
                        <a:t>6</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105</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16</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114</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26</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139</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700" b="1"/>
                        <a:t>7</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138</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17</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104</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27</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149</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700" b="1"/>
                        <a:t>8</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18</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134</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28</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128</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ctr" rtl="0">
                        <a:spcBef>
                          <a:spcPts val="0"/>
                        </a:spcBef>
                        <a:spcAft>
                          <a:spcPts val="0"/>
                        </a:spcAft>
                        <a:buNone/>
                      </a:pPr>
                      <a:r>
                        <a:rPr lang="en" sz="700" b="1"/>
                        <a:t>9</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133</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19</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127</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29</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106</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0" lvl="0" indent="0" algn="ctr" rtl="0">
                        <a:spcBef>
                          <a:spcPts val="0"/>
                        </a:spcBef>
                        <a:spcAft>
                          <a:spcPts val="0"/>
                        </a:spcAft>
                        <a:buNone/>
                      </a:pPr>
                      <a:r>
                        <a:rPr lang="en" sz="700" b="1"/>
                        <a:t>10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119</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20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125</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700" b="1"/>
                        <a:t>30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137</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700" b="1"/>
                        <a:t>0</a:t>
                      </a:r>
                      <a:endParaRPr sz="700" b="1"/>
                    </a:p>
                  </a:txBody>
                  <a:tcPr marL="91425" marR="91425" marT="91425" marB="91425">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209" name="Google Shape;1209;gcb4749a3c8_0_677"/>
          <p:cNvSpPr/>
          <p:nvPr/>
        </p:nvSpPr>
        <p:spPr>
          <a:xfrm>
            <a:off x="742193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 I</a:t>
            </a:r>
            <a:endParaRPr sz="900" b="1" i="0" u="none" strike="noStrike" cap="none">
              <a:solidFill>
                <a:srgbClr val="000000"/>
              </a:solidFill>
              <a:latin typeface="Arial"/>
              <a:ea typeface="Arial"/>
              <a:cs typeface="Arial"/>
              <a:sym typeface="Arial"/>
            </a:endParaRPr>
          </a:p>
        </p:txBody>
      </p:sp>
      <p:sp>
        <p:nvSpPr>
          <p:cNvPr id="1210" name="Google Shape;1210;gcb4749a3c8_0_677"/>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g1381c82f3e5_0_43"/>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sz="3000"/>
              <a:t>Before </a:t>
            </a:r>
            <a:r>
              <a:rPr lang="en" sz="3000" i="1"/>
              <a:t>vs</a:t>
            </a:r>
            <a:r>
              <a:rPr lang="en" sz="3000"/>
              <a:t> after for Quality</a:t>
            </a:r>
            <a:endParaRPr sz="3000"/>
          </a:p>
        </p:txBody>
      </p:sp>
      <p:sp>
        <p:nvSpPr>
          <p:cNvPr id="1216" name="Google Shape;1216;g1381c82f3e5_0_4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49</a:t>
            </a:fld>
            <a:endParaRPr/>
          </a:p>
        </p:txBody>
      </p:sp>
      <p:pic>
        <p:nvPicPr>
          <p:cNvPr id="1217" name="Google Shape;1217;g1381c82f3e5_0_43"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218" name="Google Shape;1218;g1381c82f3e5_0_43"/>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19" name="Google Shape;1219;g1381c82f3e5_0_43"/>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1220" name="Google Shape;1220;g1381c82f3e5_0_43"/>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1221" name="Google Shape;1221;g1381c82f3e5_0_43"/>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1222" name="Google Shape;1222;g1381c82f3e5_0_43"/>
          <p:cNvSpPr/>
          <p:nvPr/>
        </p:nvSpPr>
        <p:spPr>
          <a:xfrm>
            <a:off x="742193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 I</a:t>
            </a:r>
            <a:endParaRPr sz="900" b="1" i="0" u="none" strike="noStrike" cap="none">
              <a:solidFill>
                <a:srgbClr val="000000"/>
              </a:solidFill>
              <a:latin typeface="Arial"/>
              <a:ea typeface="Arial"/>
              <a:cs typeface="Arial"/>
              <a:sym typeface="Arial"/>
            </a:endParaRPr>
          </a:p>
        </p:txBody>
      </p:sp>
      <p:sp>
        <p:nvSpPr>
          <p:cNvPr id="1223" name="Google Shape;1223;g1381c82f3e5_0_43"/>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pic>
        <p:nvPicPr>
          <p:cNvPr id="3" name="Picture 2" descr="A cartoon of a pizza&#10;&#10;AI-generated content may be incorrect.">
            <a:extLst>
              <a:ext uri="{FF2B5EF4-FFF2-40B4-BE49-F238E27FC236}">
                <a16:creationId xmlns:a16="http://schemas.microsoft.com/office/drawing/2014/main" id="{7D88FFCB-02BB-FE14-2EB7-3D90A47D9B7C}"/>
              </a:ext>
            </a:extLst>
          </p:cNvPr>
          <p:cNvPicPr>
            <a:picLocks noChangeAspect="1"/>
          </p:cNvPicPr>
          <p:nvPr/>
        </p:nvPicPr>
        <p:blipFill>
          <a:blip r:embed="rId4"/>
          <a:srcRect l="4980" t="27567" r="12428" b="22222"/>
          <a:stretch/>
        </p:blipFill>
        <p:spPr>
          <a:xfrm>
            <a:off x="1829161" y="2568830"/>
            <a:ext cx="5029201" cy="2038271"/>
          </a:xfrm>
          <a:prstGeom prst="rect">
            <a:avLst/>
          </a:prstGeom>
        </p:spPr>
      </p:pic>
      <p:sp>
        <p:nvSpPr>
          <p:cNvPr id="4" name="TextBox 3">
            <a:extLst>
              <a:ext uri="{FF2B5EF4-FFF2-40B4-BE49-F238E27FC236}">
                <a16:creationId xmlns:a16="http://schemas.microsoft.com/office/drawing/2014/main" id="{2F1B4187-5294-E434-5444-B79C636BD471}"/>
              </a:ext>
            </a:extLst>
          </p:cNvPr>
          <p:cNvSpPr txBox="1"/>
          <p:nvPr/>
        </p:nvSpPr>
        <p:spPr>
          <a:xfrm>
            <a:off x="883375" y="1365250"/>
            <a:ext cx="6920775" cy="116955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implementation of the proposed solution led to a significant improvement in the quality of the process. Before the changes, quality metrics reflected inefficiencies such as delays, errors, or inconsistencies. Post-implementation, quality indicators show streamlined operations, reduced defects, and enhanced accuracy—ultimately leading to better customer satisfaction and operational excellence.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38003c4df3_0_390"/>
          <p:cNvSpPr txBox="1">
            <a:spLocks noGrp="1"/>
          </p:cNvSpPr>
          <p:nvPr>
            <p:ph type="ctrTitle" idx="4294967295"/>
          </p:nvPr>
        </p:nvSpPr>
        <p:spPr>
          <a:xfrm>
            <a:off x="108250" y="36400"/>
            <a:ext cx="6430500" cy="6354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400"/>
              <a:buFont typeface="Arial"/>
              <a:buNone/>
            </a:pPr>
            <a:r>
              <a:rPr lang="en" sz="3800" b="1" i="0" u="none" strike="noStrike" cap="none">
                <a:solidFill>
                  <a:schemeClr val="dk1"/>
                </a:solidFill>
                <a:latin typeface="Arial"/>
                <a:ea typeface="Arial"/>
                <a:cs typeface="Arial"/>
                <a:sym typeface="Arial"/>
              </a:rPr>
              <a:t>An important reference</a:t>
            </a:r>
            <a:endParaRPr sz="3800" b="1" i="0" u="none" strike="noStrike" cap="none">
              <a:solidFill>
                <a:schemeClr val="dk1"/>
              </a:solidFill>
              <a:latin typeface="Arial"/>
              <a:ea typeface="Arial"/>
              <a:cs typeface="Arial"/>
              <a:sym typeface="Arial"/>
            </a:endParaRPr>
          </a:p>
        </p:txBody>
      </p:sp>
      <p:sp>
        <p:nvSpPr>
          <p:cNvPr id="219" name="Google Shape;219;g138003c4df3_0_390"/>
          <p:cNvSpPr/>
          <p:nvPr/>
        </p:nvSpPr>
        <p:spPr>
          <a:xfrm>
            <a:off x="6161833" y="1376613"/>
            <a:ext cx="426316" cy="41427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220" name="Google Shape;220;g138003c4df3_0_390"/>
          <p:cNvSpPr/>
          <p:nvPr/>
        </p:nvSpPr>
        <p:spPr>
          <a:xfrm rot="2487106">
            <a:off x="5887685" y="3256298"/>
            <a:ext cx="303293" cy="29472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221" name="Google Shape;221;g138003c4df3_0_39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222" name="Google Shape;222;g138003c4df3_0_390"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pic>
        <p:nvPicPr>
          <p:cNvPr id="223" name="Google Shape;223;g138003c4df3_0_390"/>
          <p:cNvPicPr preferRelativeResize="0"/>
          <p:nvPr/>
        </p:nvPicPr>
        <p:blipFill rotWithShape="1">
          <a:blip r:embed="rId4">
            <a:alphaModFix/>
          </a:blip>
          <a:srcRect/>
          <a:stretch/>
        </p:blipFill>
        <p:spPr>
          <a:xfrm>
            <a:off x="724213" y="1714500"/>
            <a:ext cx="1476375" cy="1714500"/>
          </a:xfrm>
          <a:prstGeom prst="rect">
            <a:avLst/>
          </a:prstGeom>
          <a:noFill/>
          <a:ln>
            <a:noFill/>
          </a:ln>
        </p:spPr>
      </p:pic>
      <p:cxnSp>
        <p:nvCxnSpPr>
          <p:cNvPr id="224" name="Google Shape;224;g138003c4df3_0_390"/>
          <p:cNvCxnSpPr/>
          <p:nvPr/>
        </p:nvCxnSpPr>
        <p:spPr>
          <a:xfrm>
            <a:off x="2124388" y="2571750"/>
            <a:ext cx="3380100" cy="0"/>
          </a:xfrm>
          <a:prstGeom prst="straightConnector1">
            <a:avLst/>
          </a:prstGeom>
          <a:noFill/>
          <a:ln w="76200" cap="flat" cmpd="sng">
            <a:solidFill>
              <a:schemeClr val="dk1"/>
            </a:solidFill>
            <a:prstDash val="solid"/>
            <a:round/>
            <a:headEnd type="none" w="sm" len="sm"/>
            <a:tailEnd type="stealth" w="med" len="med"/>
          </a:ln>
        </p:spPr>
      </p:cxnSp>
      <p:pic>
        <p:nvPicPr>
          <p:cNvPr id="225" name="Google Shape;225;g138003c4df3_0_390"/>
          <p:cNvPicPr preferRelativeResize="0"/>
          <p:nvPr/>
        </p:nvPicPr>
        <p:blipFill>
          <a:blip r:embed="rId5">
            <a:alphaModFix/>
          </a:blip>
          <a:stretch>
            <a:fillRect/>
          </a:stretch>
        </p:blipFill>
        <p:spPr>
          <a:xfrm>
            <a:off x="5712323" y="1278549"/>
            <a:ext cx="1870425" cy="2666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g138003c4df3_0_352"/>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sz="3000"/>
              <a:t>Before </a:t>
            </a:r>
            <a:r>
              <a:rPr lang="en" sz="3000" i="1"/>
              <a:t>vs</a:t>
            </a:r>
            <a:r>
              <a:rPr lang="en" sz="3000"/>
              <a:t> after for Delivery Time</a:t>
            </a:r>
            <a:endParaRPr sz="3000"/>
          </a:p>
        </p:txBody>
      </p:sp>
      <p:sp>
        <p:nvSpPr>
          <p:cNvPr id="1229" name="Google Shape;1229;g138003c4df3_0_352"/>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1230" name="Google Shape;1230;g138003c4df3_0_352"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231" name="Google Shape;1231;g138003c4df3_0_352"/>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32" name="Google Shape;1232;g138003c4df3_0_352"/>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1233" name="Google Shape;1233;g138003c4df3_0_352"/>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1234" name="Google Shape;1234;g138003c4df3_0_352"/>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1235" name="Google Shape;1235;g138003c4df3_0_352"/>
          <p:cNvSpPr/>
          <p:nvPr/>
        </p:nvSpPr>
        <p:spPr>
          <a:xfrm>
            <a:off x="742193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 I</a:t>
            </a:r>
            <a:endParaRPr sz="900" b="1" i="0" u="none" strike="noStrike" cap="none">
              <a:solidFill>
                <a:srgbClr val="000000"/>
              </a:solidFill>
              <a:latin typeface="Arial"/>
              <a:ea typeface="Arial"/>
              <a:cs typeface="Arial"/>
              <a:sym typeface="Arial"/>
            </a:endParaRPr>
          </a:p>
        </p:txBody>
      </p:sp>
      <p:sp>
        <p:nvSpPr>
          <p:cNvPr id="1236" name="Google Shape;1236;g138003c4df3_0_352"/>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graphicFrame>
        <p:nvGraphicFramePr>
          <p:cNvPr id="1237" name="Google Shape;1237;g138003c4df3_0_352"/>
          <p:cNvGraphicFramePr/>
          <p:nvPr/>
        </p:nvGraphicFramePr>
        <p:xfrm>
          <a:off x="2207200" y="1391925"/>
          <a:ext cx="4277800" cy="3123900"/>
        </p:xfrm>
        <a:graphic>
          <a:graphicData uri="http://schemas.openxmlformats.org/drawingml/2006/table">
            <a:tbl>
              <a:tblPr>
                <a:noFill/>
                <a:tableStyleId>{BC493251-8E10-4F5D-B4AD-4106076BA3C3}</a:tableStyleId>
              </a:tblPr>
              <a:tblGrid>
                <a:gridCol w="117070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117070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1170700">
                  <a:extLst>
                    <a:ext uri="{9D8B030D-6E8A-4147-A177-3AD203B41FA5}">
                      <a16:colId xmlns:a16="http://schemas.microsoft.com/office/drawing/2014/main" val="20004"/>
                    </a:ext>
                  </a:extLst>
                </a:gridCol>
              </a:tblGrid>
              <a:tr h="0">
                <a:tc>
                  <a:txBody>
                    <a:bodyPr/>
                    <a:lstStyle/>
                    <a:p>
                      <a:pPr marL="0" lvl="0" indent="0" algn="ctr" rtl="0">
                        <a:spcBef>
                          <a:spcPts val="0"/>
                        </a:spcBef>
                        <a:spcAft>
                          <a:spcPts val="0"/>
                        </a:spcAft>
                        <a:buNone/>
                      </a:pPr>
                      <a:r>
                        <a:rPr lang="en" sz="850" b="1"/>
                        <a:t>2</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rowSpan="10">
                  <a:txBody>
                    <a:bodyPr/>
                    <a:lstStyle/>
                    <a:p>
                      <a:pPr marL="0" lvl="0" indent="0" algn="ctr" rtl="0">
                        <a:spcBef>
                          <a:spcPts val="0"/>
                        </a:spcBef>
                        <a:spcAft>
                          <a:spcPts val="0"/>
                        </a:spcAft>
                        <a:buNone/>
                      </a:pPr>
                      <a:endParaRPr/>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rowSpan="10">
                  <a:txBody>
                    <a:bodyPr/>
                    <a:lstStyle/>
                    <a:p>
                      <a:pPr marL="0" lvl="0" indent="0" algn="ctr" rtl="0">
                        <a:spcBef>
                          <a:spcPts val="0"/>
                        </a:spcBef>
                        <a:spcAft>
                          <a:spcPts val="0"/>
                        </a:spcAft>
                        <a:buNone/>
                      </a:pPr>
                      <a:endParaRPr/>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a:txBody>
                    <a:bodyPr/>
                    <a:lstStyle/>
                    <a:p>
                      <a:pPr marL="0" lvl="0" indent="0" algn="ctr" rtl="0">
                        <a:spcBef>
                          <a:spcPts val="0"/>
                        </a:spcBef>
                        <a:spcAft>
                          <a:spcPts val="0"/>
                        </a:spcAft>
                        <a:buNone/>
                      </a:pPr>
                      <a:r>
                        <a:rPr lang="en" sz="850" b="1"/>
                        <a:t>2</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850" b="1"/>
                        <a:t>2</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4</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4</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4</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4</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850" b="1"/>
                        <a:t>4</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4</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850" b="1"/>
                        <a:t>4</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2</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0" lvl="0" indent="0" algn="ctr" rtl="0">
                        <a:spcBef>
                          <a:spcPts val="0"/>
                        </a:spcBef>
                        <a:spcAft>
                          <a:spcPts val="0"/>
                        </a:spcAft>
                        <a:buNone/>
                      </a:pPr>
                      <a:r>
                        <a:rPr lang="en" sz="850" b="1"/>
                        <a:t>4</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2</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tc vMerge="1">
                  <a:txBody>
                    <a:bodyPr/>
                    <a:lstStyle/>
                    <a:p>
                      <a:endParaRPr lang="en-US"/>
                    </a:p>
                  </a:txBody>
                  <a:tcPr/>
                </a:tc>
                <a:tc>
                  <a:txBody>
                    <a:bodyPr/>
                    <a:lstStyle/>
                    <a:p>
                      <a:pPr marL="0" lvl="0" indent="0" algn="ctr" rtl="0">
                        <a:spcBef>
                          <a:spcPts val="0"/>
                        </a:spcBef>
                        <a:spcAft>
                          <a:spcPts val="0"/>
                        </a:spcAft>
                        <a:buNone/>
                      </a:pPr>
                      <a:r>
                        <a:rPr lang="en" sz="850" b="1"/>
                        <a:t>3</a:t>
                      </a:r>
                      <a:endParaRPr sz="850" b="1"/>
                    </a:p>
                  </a:txBody>
                  <a:tcPr marL="91425" marR="91425" marT="91425" marB="91425" anchor="ctr">
                    <a:lnL w="38100" cap="flat" cmpd="sng">
                      <a:solidFill>
                        <a:srgbClr val="F1C232"/>
                      </a:solidFill>
                      <a:prstDash val="solid"/>
                      <a:round/>
                      <a:headEnd type="none" w="sm" len="sm"/>
                      <a:tailEnd type="none" w="sm" len="sm"/>
                    </a:lnL>
                    <a:lnR w="38100" cap="flat" cmpd="sng">
                      <a:solidFill>
                        <a:srgbClr val="F1C232"/>
                      </a:solidFill>
                      <a:prstDash val="solid"/>
                      <a:round/>
                      <a:headEnd type="none" w="sm" len="sm"/>
                      <a:tailEnd type="none" w="sm" len="sm"/>
                    </a:lnR>
                    <a:lnT w="38100" cap="flat" cmpd="sng">
                      <a:solidFill>
                        <a:srgbClr val="F1C232"/>
                      </a:solidFill>
                      <a:prstDash val="solid"/>
                      <a:round/>
                      <a:headEnd type="none" w="sm" len="sm"/>
                      <a:tailEnd type="none" w="sm" len="sm"/>
                    </a:lnT>
                    <a:lnB w="38100" cap="flat" cmpd="sng">
                      <a:solidFill>
                        <a:srgbClr val="F1C232"/>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g1381c82f3e5_0_55"/>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sz="3000"/>
              <a:t>Before </a:t>
            </a:r>
            <a:r>
              <a:rPr lang="en" sz="3000" i="1"/>
              <a:t>vs</a:t>
            </a:r>
            <a:r>
              <a:rPr lang="en" sz="3000"/>
              <a:t> after for Delivery Time</a:t>
            </a:r>
            <a:endParaRPr sz="3000"/>
          </a:p>
        </p:txBody>
      </p:sp>
      <p:sp>
        <p:nvSpPr>
          <p:cNvPr id="1243" name="Google Shape;1243;g1381c82f3e5_0_5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51</a:t>
            </a:fld>
            <a:endParaRPr/>
          </a:p>
        </p:txBody>
      </p:sp>
      <p:pic>
        <p:nvPicPr>
          <p:cNvPr id="1244" name="Google Shape;1244;g1381c82f3e5_0_55"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245" name="Google Shape;1245;g1381c82f3e5_0_55"/>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46" name="Google Shape;1246;g1381c82f3e5_0_55"/>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1247" name="Google Shape;1247;g1381c82f3e5_0_55"/>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1248" name="Google Shape;1248;g1381c82f3e5_0_55"/>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1249" name="Google Shape;1249;g1381c82f3e5_0_55"/>
          <p:cNvSpPr/>
          <p:nvPr/>
        </p:nvSpPr>
        <p:spPr>
          <a:xfrm>
            <a:off x="7421935"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 I</a:t>
            </a:r>
            <a:endParaRPr sz="900" b="1" i="0" u="none" strike="noStrike" cap="none">
              <a:solidFill>
                <a:srgbClr val="000000"/>
              </a:solidFill>
              <a:latin typeface="Arial"/>
              <a:ea typeface="Arial"/>
              <a:cs typeface="Arial"/>
              <a:sym typeface="Arial"/>
            </a:endParaRPr>
          </a:p>
        </p:txBody>
      </p:sp>
      <p:sp>
        <p:nvSpPr>
          <p:cNvPr id="1250" name="Google Shape;1250;g1381c82f3e5_0_55"/>
          <p:cNvSpPr/>
          <p:nvPr/>
        </p:nvSpPr>
        <p:spPr>
          <a:xfrm>
            <a:off x="775725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1CD75AE0-1D16-ED8E-EB50-7EC32175538B}"/>
              </a:ext>
            </a:extLst>
          </p:cNvPr>
          <p:cNvSpPr txBox="1"/>
          <p:nvPr/>
        </p:nvSpPr>
        <p:spPr>
          <a:xfrm>
            <a:off x="883375" y="1447800"/>
            <a:ext cx="6203234" cy="230832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Before: Delivery times averaged 45 minutes, leading to frequent customer complaints about delays and cold food. The process suffered from poor kitchen coordination, lack of real-time tracking, and inefficient delivery routes.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After: With process improvements, delivery time reduced to 25 minutes. The restaurant implemented better kitchen workflow, order tracking, and route optimization, resulting in a 60% drop in complaints and improved customer satisfaction.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gfbd7e71dad_1_557"/>
          <p:cNvSpPr txBox="1">
            <a:spLocks noGrp="1"/>
          </p:cNvSpPr>
          <p:nvPr>
            <p:ph type="ctrTitle"/>
          </p:nvPr>
        </p:nvSpPr>
        <p:spPr>
          <a:xfrm>
            <a:off x="1773500" y="1980025"/>
            <a:ext cx="5597100" cy="6711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5200"/>
              <a:buNone/>
            </a:pPr>
            <a:r>
              <a:rPr lang="en"/>
              <a:t>CONTROL</a:t>
            </a:r>
            <a:endParaRPr/>
          </a:p>
        </p:txBody>
      </p:sp>
      <p:sp>
        <p:nvSpPr>
          <p:cNvPr id="1256" name="Google Shape;1256;gfbd7e71dad_1_557"/>
          <p:cNvSpPr txBox="1"/>
          <p:nvPr/>
        </p:nvSpPr>
        <p:spPr>
          <a:xfrm>
            <a:off x="686100" y="491800"/>
            <a:ext cx="1493700" cy="1488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dk1"/>
                </a:solidFill>
                <a:latin typeface="Arial"/>
                <a:ea typeface="Arial"/>
                <a:cs typeface="Arial"/>
                <a:sym typeface="Arial"/>
              </a:rPr>
              <a:t>4</a:t>
            </a:r>
            <a:endParaRPr sz="7200" b="1" i="0" u="none" strike="noStrike" cap="none">
              <a:solidFill>
                <a:schemeClr val="dk1"/>
              </a:solidFill>
              <a:latin typeface="Arial"/>
              <a:ea typeface="Arial"/>
              <a:cs typeface="Arial"/>
              <a:sym typeface="Arial"/>
            </a:endParaRPr>
          </a:p>
        </p:txBody>
      </p:sp>
      <p:sp>
        <p:nvSpPr>
          <p:cNvPr id="1257" name="Google Shape;1257;gfbd7e71dad_1_557"/>
          <p:cNvSpPr/>
          <p:nvPr/>
        </p:nvSpPr>
        <p:spPr>
          <a:xfrm>
            <a:off x="331585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D</a:t>
            </a:r>
            <a:endParaRPr sz="2000" b="0" i="0" u="none" strike="noStrike" cap="none">
              <a:solidFill>
                <a:srgbClr val="000000"/>
              </a:solidFill>
              <a:latin typeface="Arial"/>
              <a:ea typeface="Arial"/>
              <a:cs typeface="Arial"/>
              <a:sym typeface="Arial"/>
            </a:endParaRPr>
          </a:p>
        </p:txBody>
      </p:sp>
      <p:sp>
        <p:nvSpPr>
          <p:cNvPr id="1258" name="Google Shape;1258;gfbd7e71dad_1_557"/>
          <p:cNvSpPr/>
          <p:nvPr/>
        </p:nvSpPr>
        <p:spPr>
          <a:xfrm>
            <a:off x="3829625"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M</a:t>
            </a:r>
            <a:endParaRPr sz="2000" b="0" i="0" u="none" strike="noStrike" cap="none">
              <a:solidFill>
                <a:srgbClr val="000000"/>
              </a:solidFill>
              <a:latin typeface="Arial"/>
              <a:ea typeface="Arial"/>
              <a:cs typeface="Arial"/>
              <a:sym typeface="Arial"/>
            </a:endParaRPr>
          </a:p>
        </p:txBody>
      </p:sp>
      <p:sp>
        <p:nvSpPr>
          <p:cNvPr id="1259" name="Google Shape;1259;gfbd7e71dad_1_557"/>
          <p:cNvSpPr/>
          <p:nvPr/>
        </p:nvSpPr>
        <p:spPr>
          <a:xfrm>
            <a:off x="434340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A</a:t>
            </a:r>
            <a:endParaRPr sz="2000" b="0" i="0" u="none" strike="noStrike" cap="none">
              <a:solidFill>
                <a:srgbClr val="000000"/>
              </a:solidFill>
              <a:latin typeface="Arial"/>
              <a:ea typeface="Arial"/>
              <a:cs typeface="Arial"/>
              <a:sym typeface="Arial"/>
            </a:endParaRPr>
          </a:p>
        </p:txBody>
      </p:sp>
      <p:sp>
        <p:nvSpPr>
          <p:cNvPr id="1260" name="Google Shape;1260;gfbd7e71dad_1_557"/>
          <p:cNvSpPr/>
          <p:nvPr/>
        </p:nvSpPr>
        <p:spPr>
          <a:xfrm>
            <a:off x="4857175"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I</a:t>
            </a:r>
            <a:endParaRPr sz="2000" b="0" i="0" u="none" strike="noStrike" cap="none">
              <a:solidFill>
                <a:srgbClr val="000000"/>
              </a:solidFill>
              <a:latin typeface="Arial"/>
              <a:ea typeface="Arial"/>
              <a:cs typeface="Arial"/>
              <a:sym typeface="Arial"/>
            </a:endParaRPr>
          </a:p>
        </p:txBody>
      </p:sp>
      <p:sp>
        <p:nvSpPr>
          <p:cNvPr id="1261" name="Google Shape;1261;gfbd7e71dad_1_557"/>
          <p:cNvSpPr/>
          <p:nvPr/>
        </p:nvSpPr>
        <p:spPr>
          <a:xfrm>
            <a:off x="5370950" y="3236250"/>
            <a:ext cx="457200" cy="4572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C</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102ac454f99_0_81"/>
          <p:cNvSpPr txBox="1">
            <a:spLocks noGrp="1"/>
          </p:cNvSpPr>
          <p:nvPr>
            <p:ph type="body" idx="1"/>
          </p:nvPr>
        </p:nvSpPr>
        <p:spPr>
          <a:xfrm>
            <a:off x="1714300" y="1186825"/>
            <a:ext cx="5715300" cy="2769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800"/>
              <a:buNone/>
            </a:pPr>
            <a:r>
              <a:rPr lang="en" sz="3200"/>
              <a:t>Progress cannot be generated when we are satisfied with existing situations.</a:t>
            </a:r>
            <a:endParaRPr/>
          </a:p>
          <a:p>
            <a:pPr marL="0" lvl="0" indent="0" algn="r" rtl="0">
              <a:lnSpc>
                <a:spcPct val="100000"/>
              </a:lnSpc>
              <a:spcBef>
                <a:spcPts val="1000"/>
              </a:spcBef>
              <a:spcAft>
                <a:spcPts val="1000"/>
              </a:spcAft>
              <a:buSzPts val="2800"/>
              <a:buNone/>
            </a:pPr>
            <a:r>
              <a:rPr lang="en" sz="1800"/>
              <a:t>(Taiichi Ohno)</a:t>
            </a:r>
            <a:endParaRPr sz="1800"/>
          </a:p>
        </p:txBody>
      </p:sp>
      <p:sp>
        <p:nvSpPr>
          <p:cNvPr id="1267" name="Google Shape;1267;g102ac454f99_0_81"/>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gcfc93f7506_0_2808"/>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1273" name="Google Shape;1273;gcfc93f7506_0_2808"/>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54</a:t>
            </a:fld>
            <a:endParaRPr/>
          </a:p>
        </p:txBody>
      </p:sp>
      <p:sp>
        <p:nvSpPr>
          <p:cNvPr id="1274" name="Google Shape;1274;gcfc93f7506_0_2808"/>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1275" name="Google Shape;1275;gcfc93f7506_0_2808"/>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1276" name="Google Shape;1276;gcfc93f7506_0_2808"/>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1277" name="Google Shape;1277;gcfc93f7506_0_2808"/>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1278" name="Google Shape;1278;gcfc93f7506_0_2808"/>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1279" name="Google Shape;1279;gcfc93f7506_0_2808"/>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1280" name="Google Shape;1280;gcfc93f7506_0_2808"/>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1281" name="Google Shape;1281;gcfc93f7506_0_2808"/>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1282" name="Google Shape;1282;gcfc93f7506_0_2808"/>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1283" name="Google Shape;1283;gcfc93f7506_0_2808"/>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1284" name="Google Shape;1284;gcfc93f7506_0_2808"/>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1285" name="Google Shape;1285;gcfc93f7506_0_2808"/>
          <p:cNvSpPr/>
          <p:nvPr/>
        </p:nvSpPr>
        <p:spPr>
          <a:xfrm>
            <a:off x="2806885" y="3976539"/>
            <a:ext cx="14985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1286" name="Google Shape;1286;gcfc93f7506_0_2808"/>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1287" name="Google Shape;1287;gcfc93f7506_0_2808"/>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1288" name="Google Shape;1288;gcfc93f7506_0_2808"/>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DEFINE</a:t>
            </a:r>
            <a:endParaRPr sz="1300" b="1" i="0" u="none" strike="noStrike" cap="none">
              <a:solidFill>
                <a:schemeClr val="dk1"/>
              </a:solidFill>
              <a:latin typeface="Arial"/>
              <a:ea typeface="Arial"/>
              <a:cs typeface="Arial"/>
              <a:sym typeface="Arial"/>
            </a:endParaRPr>
          </a:p>
        </p:txBody>
      </p:sp>
      <p:sp>
        <p:nvSpPr>
          <p:cNvPr id="1289" name="Google Shape;1289;gcfc93f7506_0_2808"/>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1290" name="Google Shape;1290;gcfc93f7506_0_2808"/>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1291" name="Google Shape;1291;gcfc93f7506_0_2808"/>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1292" name="Google Shape;1292;gcfc93f7506_0_2808"/>
          <p:cNvSpPr/>
          <p:nvPr/>
        </p:nvSpPr>
        <p:spPr>
          <a:xfrm>
            <a:off x="1022419" y="3967175"/>
            <a:ext cx="14844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1293" name="Google Shape;1293;gcfc93f7506_0_2808"/>
          <p:cNvCxnSpPr>
            <a:stCxn id="1275" idx="3"/>
            <a:endCxn id="1276"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294" name="Google Shape;1294;gcfc93f7506_0_2808"/>
          <p:cNvCxnSpPr>
            <a:stCxn id="1295" idx="3"/>
            <a:endCxn id="1277"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1296" name="Google Shape;1296;gcfc93f7506_0_2808"/>
          <p:cNvCxnSpPr>
            <a:stCxn id="1274" idx="3"/>
            <a:endCxn id="1275"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297" name="Google Shape;1297;gcfc93f7506_0_2808"/>
          <p:cNvCxnSpPr>
            <a:stCxn id="1277" idx="3"/>
            <a:endCxn id="1278"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298" name="Google Shape;1298;gcfc93f7506_0_2808"/>
          <p:cNvCxnSpPr>
            <a:stCxn id="1279" idx="3"/>
            <a:endCxn id="1280"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299" name="Google Shape;1299;gcfc93f7506_0_2808"/>
          <p:cNvCxnSpPr>
            <a:stCxn id="1280" idx="3"/>
            <a:endCxn id="1281"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1300" name="Google Shape;1300;gcfc93f7506_0_2808"/>
          <p:cNvCxnSpPr>
            <a:stCxn id="1282" idx="3"/>
            <a:endCxn id="1283"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301" name="Google Shape;1301;gcfc93f7506_0_2808"/>
          <p:cNvCxnSpPr>
            <a:stCxn id="1283" idx="3"/>
            <a:endCxn id="1284"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1302" name="Google Shape;1302;gcfc93f7506_0_2808"/>
          <p:cNvCxnSpPr>
            <a:stCxn id="1285" idx="3"/>
            <a:endCxn id="1286"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303" name="Google Shape;1303;gcfc93f7506_0_2808"/>
          <p:cNvCxnSpPr>
            <a:stCxn id="1286" idx="3"/>
            <a:endCxn id="1287"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1304" name="Google Shape;1304;gcfc93f7506_0_2808"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305" name="Google Shape;1305;gcfc93f7506_0_2808"/>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gf6697048ca_0_357"/>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Control Plan</a:t>
            </a:r>
            <a:endParaRPr/>
          </a:p>
        </p:txBody>
      </p:sp>
      <p:sp>
        <p:nvSpPr>
          <p:cNvPr id="1311" name="Google Shape;1311;gf6697048ca_0_357"/>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55</a:t>
            </a:fld>
            <a:endParaRPr/>
          </a:p>
        </p:txBody>
      </p:sp>
      <p:pic>
        <p:nvPicPr>
          <p:cNvPr id="1312" name="Google Shape;1312;gf6697048ca_0_357"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313" name="Google Shape;1313;gf6697048ca_0_357"/>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14" name="Google Shape;1314;gf6697048ca_0_357"/>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1315" name="Google Shape;1315;gf6697048ca_0_357"/>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1316" name="Google Shape;1316;gf6697048ca_0_357"/>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1317" name="Google Shape;1317;gf6697048ca_0_357"/>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1318" name="Google Shape;1318;gf6697048ca_0_357"/>
          <p:cNvSpPr/>
          <p:nvPr/>
        </p:nvSpPr>
        <p:spPr>
          <a:xfrm>
            <a:off x="7757259"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graphicFrame>
        <p:nvGraphicFramePr>
          <p:cNvPr id="1319" name="Google Shape;1319;gf6697048ca_0_357"/>
          <p:cNvGraphicFramePr/>
          <p:nvPr>
            <p:extLst>
              <p:ext uri="{D42A27DB-BD31-4B8C-83A1-F6EECF244321}">
                <p14:modId xmlns:p14="http://schemas.microsoft.com/office/powerpoint/2010/main" val="3655877444"/>
              </p:ext>
            </p:extLst>
          </p:nvPr>
        </p:nvGraphicFramePr>
        <p:xfrm>
          <a:off x="684950" y="1504525"/>
          <a:ext cx="7316350" cy="2909900"/>
        </p:xfrm>
        <a:graphic>
          <a:graphicData uri="http://schemas.openxmlformats.org/drawingml/2006/table">
            <a:tbl>
              <a:tblPr>
                <a:noFill/>
                <a:tableStyleId>{8DD5A30A-078B-413B-AD0A-2CDCDCBF13C0}</a:tableStyleId>
              </a:tblPr>
              <a:tblGrid>
                <a:gridCol w="1434400">
                  <a:extLst>
                    <a:ext uri="{9D8B030D-6E8A-4147-A177-3AD203B41FA5}">
                      <a16:colId xmlns:a16="http://schemas.microsoft.com/office/drawing/2014/main" val="20000"/>
                    </a:ext>
                  </a:extLst>
                </a:gridCol>
                <a:gridCol w="1434400">
                  <a:extLst>
                    <a:ext uri="{9D8B030D-6E8A-4147-A177-3AD203B41FA5}">
                      <a16:colId xmlns:a16="http://schemas.microsoft.com/office/drawing/2014/main" val="20001"/>
                    </a:ext>
                  </a:extLst>
                </a:gridCol>
                <a:gridCol w="1578750">
                  <a:extLst>
                    <a:ext uri="{9D8B030D-6E8A-4147-A177-3AD203B41FA5}">
                      <a16:colId xmlns:a16="http://schemas.microsoft.com/office/drawing/2014/main" val="20002"/>
                    </a:ext>
                  </a:extLst>
                </a:gridCol>
                <a:gridCol w="1434400">
                  <a:extLst>
                    <a:ext uri="{9D8B030D-6E8A-4147-A177-3AD203B41FA5}">
                      <a16:colId xmlns:a16="http://schemas.microsoft.com/office/drawing/2014/main" val="20003"/>
                    </a:ext>
                  </a:extLst>
                </a:gridCol>
                <a:gridCol w="1434400">
                  <a:extLst>
                    <a:ext uri="{9D8B030D-6E8A-4147-A177-3AD203B41FA5}">
                      <a16:colId xmlns:a16="http://schemas.microsoft.com/office/drawing/2014/main" val="20004"/>
                    </a:ext>
                  </a:extLst>
                </a:gridCol>
              </a:tblGrid>
              <a:tr h="624250">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t>CTQ</a:t>
                      </a:r>
                      <a:endParaRPr sz="1000" b="1" u="none" strike="noStrike" cap="none"/>
                    </a:p>
                  </a:txBody>
                  <a:tcPr marL="91425" marR="91425" marT="91425" marB="91425" anchor="ctr">
                    <a:solidFill>
                      <a:srgbClr val="CCCC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t>Critical X</a:t>
                      </a:r>
                      <a:endParaRPr sz="1000" b="1" u="none" strike="noStrike" cap="none"/>
                    </a:p>
                  </a:txBody>
                  <a:tcPr marL="91425" marR="91425" marT="91425" marB="91425" anchor="ctr">
                    <a:solidFill>
                      <a:srgbClr val="CCCC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t>Unit</a:t>
                      </a:r>
                      <a:endParaRPr sz="1000" b="1" u="none" strike="noStrike" cap="none"/>
                    </a:p>
                  </a:txBody>
                  <a:tcPr marL="91425" marR="91425" marT="91425" marB="91425" anchor="ctr">
                    <a:solidFill>
                      <a:srgbClr val="CCCC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t>Spec Limits</a:t>
                      </a:r>
                      <a:endParaRPr sz="1000" b="1" u="none" strike="noStrike" cap="none"/>
                    </a:p>
                  </a:txBody>
                  <a:tcPr marL="91425" marR="91425" marT="91425" marB="91425" anchor="ctr">
                    <a:solidFill>
                      <a:srgbClr val="CCCC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t>Reaction Plan</a:t>
                      </a:r>
                      <a:endParaRPr sz="1000" b="1" u="none" strike="noStrike" cap="none"/>
                    </a:p>
                  </a:txBody>
                  <a:tcPr marL="91425" marR="91425" marT="91425" marB="91425" anchor="ctr">
                    <a:solidFill>
                      <a:srgbClr val="CCCCCC"/>
                    </a:solidFill>
                  </a:tcPr>
                </a:tc>
                <a:extLst>
                  <a:ext uri="{0D108BD9-81ED-4DB2-BD59-A6C34878D82A}">
                    <a16:rowId xmlns:a16="http://schemas.microsoft.com/office/drawing/2014/main" val="10000"/>
                  </a:ext>
                </a:extLst>
              </a:tr>
              <a:tr h="1142825">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t>Quality</a:t>
                      </a:r>
                      <a:endParaRPr sz="10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t>Number of incorrect orders</a:t>
                      </a:r>
                      <a:endParaRPr sz="1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t>Defects/order</a:t>
                      </a:r>
                      <a:endParaRPr sz="1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t>&lt;0.05</a:t>
                      </a:r>
                      <a:endParaRPr sz="1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t>Investigate and rectify issue</a:t>
                      </a:r>
                      <a:endParaRPr sz="1000" u="none" strike="noStrike" cap="none" dirty="0"/>
                    </a:p>
                  </a:txBody>
                  <a:tcPr marL="91425" marR="91425" marT="91425" marB="91425" anchor="ctr"/>
                </a:tc>
                <a:extLst>
                  <a:ext uri="{0D108BD9-81ED-4DB2-BD59-A6C34878D82A}">
                    <a16:rowId xmlns:a16="http://schemas.microsoft.com/office/drawing/2014/main" val="10001"/>
                  </a:ext>
                </a:extLst>
              </a:tr>
              <a:tr h="1142825">
                <a:tc>
                  <a:txBody>
                    <a:bodyPr/>
                    <a:lstStyle/>
                    <a:p>
                      <a:pPr marL="0" marR="0" lvl="0" indent="0" algn="ctr" rtl="0">
                        <a:lnSpc>
                          <a:spcPct val="100000"/>
                        </a:lnSpc>
                        <a:spcBef>
                          <a:spcPts val="0"/>
                        </a:spcBef>
                        <a:spcAft>
                          <a:spcPts val="0"/>
                        </a:spcAft>
                        <a:buClr>
                          <a:srgbClr val="000000"/>
                        </a:buClr>
                        <a:buSzPts val="1000"/>
                        <a:buFont typeface="Arial"/>
                        <a:buNone/>
                      </a:pPr>
                      <a:r>
                        <a:rPr lang="en" sz="1000"/>
                        <a:t>Delivery </a:t>
                      </a:r>
                      <a:r>
                        <a:rPr lang="en" sz="1000" u="none" strike="noStrike" cap="none"/>
                        <a:t>Time</a:t>
                      </a:r>
                      <a:endParaRPr sz="1000" u="none" strike="noStrike" cap="none"/>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t>Time to deliver order</a:t>
                      </a:r>
                      <a:endParaRPr sz="1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t>Minutes</a:t>
                      </a:r>
                      <a:endParaRPr sz="1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t>&lt;30</a:t>
                      </a:r>
                      <a:endParaRPr sz="10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u="none" strike="noStrike" cap="none" dirty="0"/>
                        <a:t>Optimize the delivery process</a:t>
                      </a:r>
                      <a:endParaRPr sz="1000" u="none" strike="noStrike" cap="none" dirty="0"/>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gcfc93f7506_0_3024"/>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56</a:t>
            </a:fld>
            <a:endParaRPr/>
          </a:p>
        </p:txBody>
      </p:sp>
      <p:grpSp>
        <p:nvGrpSpPr>
          <p:cNvPr id="1325" name="Google Shape;1325;gcfc93f7506_0_3024"/>
          <p:cNvGrpSpPr/>
          <p:nvPr/>
        </p:nvGrpSpPr>
        <p:grpSpPr>
          <a:xfrm>
            <a:off x="3012458" y="473609"/>
            <a:ext cx="2509394" cy="2463112"/>
            <a:chOff x="576654" y="555403"/>
            <a:chExt cx="3865959" cy="3794658"/>
          </a:xfrm>
        </p:grpSpPr>
        <p:sp>
          <p:nvSpPr>
            <p:cNvPr id="1326" name="Google Shape;1326;gcfc93f7506_0_3024"/>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7" name="Google Shape;1327;gcfc93f7506_0_3024"/>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8" name="Google Shape;1328;gcfc93f7506_0_3024"/>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29" name="Google Shape;1329;gcfc93f7506_0_3024"/>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30" name="Google Shape;1330;gcfc93f7506_0_3024"/>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331" name="Google Shape;1331;gcfc93f7506_0_3024"/>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1332" name="Google Shape;1332;gcfc93f7506_0_3024"/>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1333" name="Google Shape;1333;gcfc93f7506_0_3024"/>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1334" name="Google Shape;1334;gcfc93f7506_0_3024"/>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1335" name="Google Shape;1335;gcfc93f7506_0_3024"/>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1336" name="Google Shape;1336;gcfc93f7506_0_3024"/>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1337" name="Google Shape;1337;gcfc93f7506_0_3024"/>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1338" name="Google Shape;1338;gcfc93f7506_0_3024"/>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1339" name="Google Shape;1339;gcfc93f7506_0_3024"/>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1340" name="Google Shape;1340;gcfc93f7506_0_3024"/>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1341" name="Google Shape;1341;gcfc93f7506_0_3024"/>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1342" name="Google Shape;1342;gcfc93f7506_0_3024"/>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1343" name="Google Shape;1343;gcfc93f7506_0_3024"/>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1344" name="Google Shape;1344;gcfc93f7506_0_3024"/>
          <p:cNvSpPr/>
          <p:nvPr/>
        </p:nvSpPr>
        <p:spPr>
          <a:xfrm>
            <a:off x="4631416" y="3975500"/>
            <a:ext cx="14985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1345" name="Google Shape;1345;gcfc93f7506_0_3024"/>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1346" name="Google Shape;1346;gcfc93f7506_0_3024"/>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DEFINE</a:t>
            </a:r>
            <a:endParaRPr sz="1300" b="1" i="0" u="none" strike="noStrike" cap="none">
              <a:solidFill>
                <a:schemeClr val="dk1"/>
              </a:solidFill>
              <a:latin typeface="Arial"/>
              <a:ea typeface="Arial"/>
              <a:cs typeface="Arial"/>
              <a:sym typeface="Arial"/>
            </a:endParaRPr>
          </a:p>
        </p:txBody>
      </p:sp>
      <p:sp>
        <p:nvSpPr>
          <p:cNvPr id="1347" name="Google Shape;1347;gcfc93f7506_0_3024"/>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1348" name="Google Shape;1348;gcfc93f7506_0_3024"/>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1349" name="Google Shape;1349;gcfc93f7506_0_3024"/>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1350" name="Google Shape;1350;gcfc93f7506_0_3024"/>
          <p:cNvSpPr/>
          <p:nvPr/>
        </p:nvSpPr>
        <p:spPr>
          <a:xfrm>
            <a:off x="1022419" y="3967175"/>
            <a:ext cx="14844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1351" name="Google Shape;1351;gcfc93f7506_0_3024"/>
          <p:cNvCxnSpPr>
            <a:stCxn id="1333" idx="3"/>
            <a:endCxn id="1334"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352" name="Google Shape;1352;gcfc93f7506_0_3024"/>
          <p:cNvCxnSpPr>
            <a:stCxn id="1353" idx="3"/>
            <a:endCxn id="1335"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1354" name="Google Shape;1354;gcfc93f7506_0_3024"/>
          <p:cNvCxnSpPr>
            <a:stCxn id="1332" idx="3"/>
            <a:endCxn id="1333"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355" name="Google Shape;1355;gcfc93f7506_0_3024"/>
          <p:cNvCxnSpPr>
            <a:stCxn id="1335" idx="3"/>
            <a:endCxn id="1336"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356" name="Google Shape;1356;gcfc93f7506_0_3024"/>
          <p:cNvCxnSpPr>
            <a:stCxn id="1337" idx="3"/>
            <a:endCxn id="1338"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357" name="Google Shape;1357;gcfc93f7506_0_3024"/>
          <p:cNvCxnSpPr>
            <a:stCxn id="1338" idx="3"/>
            <a:endCxn id="1339"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1358" name="Google Shape;1358;gcfc93f7506_0_3024"/>
          <p:cNvCxnSpPr>
            <a:stCxn id="1340" idx="3"/>
            <a:endCxn id="1341"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359" name="Google Shape;1359;gcfc93f7506_0_3024"/>
          <p:cNvCxnSpPr>
            <a:stCxn id="1341" idx="3"/>
            <a:endCxn id="1342"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1360" name="Google Shape;1360;gcfc93f7506_0_3024"/>
          <p:cNvCxnSpPr>
            <a:stCxn id="1343" idx="3"/>
            <a:endCxn id="1344"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361" name="Google Shape;1361;gcfc93f7506_0_3024"/>
          <p:cNvCxnSpPr>
            <a:stCxn id="1344" idx="3"/>
            <a:endCxn id="1345"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1362" name="Google Shape;1362;gcfc93f7506_0_3024"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363" name="Google Shape;1363;gcfc93f7506_0_3024"/>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gf6697048ca_0_369"/>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Transfer to Process Owner</a:t>
            </a:r>
            <a:endParaRPr/>
          </a:p>
        </p:txBody>
      </p:sp>
      <p:sp>
        <p:nvSpPr>
          <p:cNvPr id="1369" name="Google Shape;1369;gf6697048ca_0_369"/>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57</a:t>
            </a:fld>
            <a:endParaRPr/>
          </a:p>
        </p:txBody>
      </p:sp>
      <p:pic>
        <p:nvPicPr>
          <p:cNvPr id="1370" name="Google Shape;1370;gf6697048ca_0_369"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371" name="Google Shape;1371;gf6697048ca_0_369"/>
          <p:cNvSpPr/>
          <p:nvPr/>
        </p:nvSpPr>
        <p:spPr>
          <a:xfrm>
            <a:off x="7941700" y="3855477"/>
            <a:ext cx="733301" cy="770593"/>
          </a:xfrm>
          <a:custGeom>
            <a:avLst/>
            <a:gdLst/>
            <a:ahLst/>
            <a:cxnLst/>
            <a:rect l="l" t="t" r="r" b="b"/>
            <a:pathLst>
              <a:path w="606034" h="535134" extrusionOk="0">
                <a:moveTo>
                  <a:pt x="177085" y="119688"/>
                </a:moveTo>
                <a:cubicBezTo>
                  <a:pt x="179760" y="119526"/>
                  <a:pt x="182303" y="118388"/>
                  <a:pt x="184189" y="116487"/>
                </a:cubicBezTo>
                <a:lnTo>
                  <a:pt x="209928" y="92677"/>
                </a:lnTo>
                <a:cubicBezTo>
                  <a:pt x="214313" y="88533"/>
                  <a:pt x="211090" y="79149"/>
                  <a:pt x="204776" y="79522"/>
                </a:cubicBezTo>
                <a:cubicBezTo>
                  <a:pt x="202101" y="79684"/>
                  <a:pt x="199558" y="80822"/>
                  <a:pt x="197672" y="82723"/>
                </a:cubicBezTo>
                <a:lnTo>
                  <a:pt x="171933" y="106555"/>
                </a:lnTo>
                <a:cubicBezTo>
                  <a:pt x="167526" y="110589"/>
                  <a:pt x="170771" y="119973"/>
                  <a:pt x="177085" y="119688"/>
                </a:cubicBezTo>
                <a:close/>
                <a:moveTo>
                  <a:pt x="8441" y="292410"/>
                </a:moveTo>
                <a:cubicBezTo>
                  <a:pt x="10765" y="292353"/>
                  <a:pt x="12958" y="291384"/>
                  <a:pt x="14558" y="289713"/>
                </a:cubicBezTo>
                <a:cubicBezTo>
                  <a:pt x="55447" y="248824"/>
                  <a:pt x="101774" y="202475"/>
                  <a:pt x="142291" y="152312"/>
                </a:cubicBezTo>
                <a:cubicBezTo>
                  <a:pt x="144461" y="149922"/>
                  <a:pt x="144965" y="146445"/>
                  <a:pt x="143541" y="143542"/>
                </a:cubicBezTo>
                <a:cubicBezTo>
                  <a:pt x="142203" y="140694"/>
                  <a:pt x="139418" y="138813"/>
                  <a:pt x="136283" y="138653"/>
                </a:cubicBezTo>
                <a:cubicBezTo>
                  <a:pt x="133959" y="138740"/>
                  <a:pt x="131811" y="139898"/>
                  <a:pt x="130474" y="141788"/>
                </a:cubicBezTo>
                <a:cubicBezTo>
                  <a:pt x="89803" y="192214"/>
                  <a:pt x="43389" y="238563"/>
                  <a:pt x="2412" y="279518"/>
                </a:cubicBezTo>
                <a:cubicBezTo>
                  <a:pt x="-3201" y="284561"/>
                  <a:pt x="1886" y="292410"/>
                  <a:pt x="8441" y="292410"/>
                </a:cubicBezTo>
                <a:close/>
                <a:moveTo>
                  <a:pt x="597401" y="53783"/>
                </a:moveTo>
                <a:cubicBezTo>
                  <a:pt x="593827" y="43237"/>
                  <a:pt x="578787" y="50626"/>
                  <a:pt x="581790" y="59746"/>
                </a:cubicBezTo>
                <a:cubicBezTo>
                  <a:pt x="591568" y="91368"/>
                  <a:pt x="592226" y="125106"/>
                  <a:pt x="583720" y="157091"/>
                </a:cubicBezTo>
                <a:cubicBezTo>
                  <a:pt x="582207" y="162266"/>
                  <a:pt x="585759" y="165861"/>
                  <a:pt x="590911" y="165861"/>
                </a:cubicBezTo>
                <a:cubicBezTo>
                  <a:pt x="595011" y="165990"/>
                  <a:pt x="598650" y="163259"/>
                  <a:pt x="599681" y="159284"/>
                </a:cubicBezTo>
                <a:cubicBezTo>
                  <a:pt x="608867" y="124582"/>
                  <a:pt x="608078" y="87990"/>
                  <a:pt x="597401" y="53717"/>
                </a:cubicBezTo>
                <a:close/>
                <a:moveTo>
                  <a:pt x="436321" y="54287"/>
                </a:moveTo>
                <a:cubicBezTo>
                  <a:pt x="415164" y="41768"/>
                  <a:pt x="387539" y="46592"/>
                  <a:pt x="369977" y="63824"/>
                </a:cubicBezTo>
                <a:cubicBezTo>
                  <a:pt x="367697" y="65580"/>
                  <a:pt x="366864" y="68632"/>
                  <a:pt x="367938" y="71301"/>
                </a:cubicBezTo>
                <a:cubicBezTo>
                  <a:pt x="369912" y="75721"/>
                  <a:pt x="375107" y="77696"/>
                  <a:pt x="379536" y="75714"/>
                </a:cubicBezTo>
                <a:cubicBezTo>
                  <a:pt x="380501" y="75278"/>
                  <a:pt x="381400" y="74666"/>
                  <a:pt x="382145" y="73910"/>
                </a:cubicBezTo>
                <a:cubicBezTo>
                  <a:pt x="389008" y="67306"/>
                  <a:pt x="398194" y="63647"/>
                  <a:pt x="407709" y="63715"/>
                </a:cubicBezTo>
                <a:cubicBezTo>
                  <a:pt x="415208" y="63763"/>
                  <a:pt x="422574" y="65782"/>
                  <a:pt x="429042" y="69568"/>
                </a:cubicBezTo>
                <a:cubicBezTo>
                  <a:pt x="430116" y="70233"/>
                  <a:pt x="431344" y="70597"/>
                  <a:pt x="432594" y="70621"/>
                </a:cubicBezTo>
                <a:cubicBezTo>
                  <a:pt x="439237" y="70424"/>
                  <a:pt x="444301" y="59111"/>
                  <a:pt x="436321" y="54221"/>
                </a:cubicBezTo>
                <a:close/>
                <a:moveTo>
                  <a:pt x="522748" y="1866"/>
                </a:moveTo>
                <a:cubicBezTo>
                  <a:pt x="515820" y="-4602"/>
                  <a:pt x="503520" y="7237"/>
                  <a:pt x="511566" y="14691"/>
                </a:cubicBezTo>
                <a:cubicBezTo>
                  <a:pt x="561620" y="57817"/>
                  <a:pt x="546448" y="145011"/>
                  <a:pt x="519700" y="193113"/>
                </a:cubicBezTo>
                <a:cubicBezTo>
                  <a:pt x="516302" y="198682"/>
                  <a:pt x="520862" y="204076"/>
                  <a:pt x="526760" y="204076"/>
                </a:cubicBezTo>
                <a:cubicBezTo>
                  <a:pt x="529939" y="204104"/>
                  <a:pt x="532854" y="202328"/>
                  <a:pt x="534302" y="199493"/>
                </a:cubicBezTo>
                <a:cubicBezTo>
                  <a:pt x="563571" y="146721"/>
                  <a:pt x="579357" y="50604"/>
                  <a:pt x="522748" y="1800"/>
                </a:cubicBezTo>
                <a:close/>
                <a:moveTo>
                  <a:pt x="495386" y="41154"/>
                </a:moveTo>
                <a:cubicBezTo>
                  <a:pt x="462893" y="1690"/>
                  <a:pt x="369385" y="-17647"/>
                  <a:pt x="338713" y="33897"/>
                </a:cubicBezTo>
                <a:cubicBezTo>
                  <a:pt x="321436" y="49245"/>
                  <a:pt x="303129" y="64350"/>
                  <a:pt x="285699" y="79193"/>
                </a:cubicBezTo>
                <a:cubicBezTo>
                  <a:pt x="244986" y="113505"/>
                  <a:pt x="202890" y="149001"/>
                  <a:pt x="164741" y="186799"/>
                </a:cubicBezTo>
                <a:cubicBezTo>
                  <a:pt x="152266" y="199164"/>
                  <a:pt x="141896" y="213525"/>
                  <a:pt x="131855" y="227425"/>
                </a:cubicBezTo>
                <a:cubicBezTo>
                  <a:pt x="121813" y="241325"/>
                  <a:pt x="111509" y="255598"/>
                  <a:pt x="98968" y="267986"/>
                </a:cubicBezTo>
                <a:cubicBezTo>
                  <a:pt x="79477" y="287389"/>
                  <a:pt x="58671" y="306200"/>
                  <a:pt x="38544" y="324376"/>
                </a:cubicBezTo>
                <a:cubicBezTo>
                  <a:pt x="29160" y="332839"/>
                  <a:pt x="19469" y="341608"/>
                  <a:pt x="10042" y="350312"/>
                </a:cubicBezTo>
                <a:cubicBezTo>
                  <a:pt x="6117" y="353733"/>
                  <a:pt x="6907" y="358556"/>
                  <a:pt x="11072" y="361275"/>
                </a:cubicBezTo>
                <a:cubicBezTo>
                  <a:pt x="11642" y="361683"/>
                  <a:pt x="12015" y="362312"/>
                  <a:pt x="12081" y="363007"/>
                </a:cubicBezTo>
                <a:lnTo>
                  <a:pt x="12081" y="363357"/>
                </a:lnTo>
                <a:cubicBezTo>
                  <a:pt x="12103" y="363917"/>
                  <a:pt x="12059" y="364478"/>
                  <a:pt x="11927" y="365024"/>
                </a:cubicBezTo>
                <a:lnTo>
                  <a:pt x="1908" y="525424"/>
                </a:lnTo>
                <a:cubicBezTo>
                  <a:pt x="1798" y="526952"/>
                  <a:pt x="2127" y="528480"/>
                  <a:pt x="2894" y="529809"/>
                </a:cubicBezTo>
                <a:cubicBezTo>
                  <a:pt x="3903" y="533163"/>
                  <a:pt x="7126" y="535367"/>
                  <a:pt x="10612" y="535115"/>
                </a:cubicBezTo>
                <a:cubicBezTo>
                  <a:pt x="72000" y="533514"/>
                  <a:pt x="129618" y="514242"/>
                  <a:pt x="178751" y="496308"/>
                </a:cubicBezTo>
                <a:cubicBezTo>
                  <a:pt x="182237" y="495139"/>
                  <a:pt x="184495" y="491761"/>
                  <a:pt x="184254" y="488086"/>
                </a:cubicBezTo>
                <a:cubicBezTo>
                  <a:pt x="183553" y="486332"/>
                  <a:pt x="474141" y="196029"/>
                  <a:pt x="474776" y="194714"/>
                </a:cubicBezTo>
                <a:cubicBezTo>
                  <a:pt x="476508" y="193195"/>
                  <a:pt x="477386" y="190928"/>
                  <a:pt x="477122" y="188641"/>
                </a:cubicBezTo>
                <a:cubicBezTo>
                  <a:pt x="477013" y="187843"/>
                  <a:pt x="477320" y="187042"/>
                  <a:pt x="477978" y="186558"/>
                </a:cubicBezTo>
                <a:cubicBezTo>
                  <a:pt x="523975" y="154110"/>
                  <a:pt x="533512" y="83030"/>
                  <a:pt x="495386" y="41088"/>
                </a:cubicBezTo>
                <a:close/>
                <a:moveTo>
                  <a:pt x="31243" y="352154"/>
                </a:moveTo>
                <a:cubicBezTo>
                  <a:pt x="56587" y="328892"/>
                  <a:pt x="82196" y="305871"/>
                  <a:pt x="107277" y="281864"/>
                </a:cubicBezTo>
                <a:cubicBezTo>
                  <a:pt x="120432" y="269301"/>
                  <a:pt x="131175" y="254371"/>
                  <a:pt x="141611" y="239922"/>
                </a:cubicBezTo>
                <a:cubicBezTo>
                  <a:pt x="171713" y="194604"/>
                  <a:pt x="216659" y="160994"/>
                  <a:pt x="257088" y="125717"/>
                </a:cubicBezTo>
                <a:lnTo>
                  <a:pt x="260311" y="122911"/>
                </a:lnTo>
                <a:cubicBezTo>
                  <a:pt x="261231" y="122115"/>
                  <a:pt x="262612" y="122211"/>
                  <a:pt x="263402" y="123126"/>
                </a:cubicBezTo>
                <a:cubicBezTo>
                  <a:pt x="263490" y="123229"/>
                  <a:pt x="263577" y="123341"/>
                  <a:pt x="263643" y="123459"/>
                </a:cubicBezTo>
                <a:cubicBezTo>
                  <a:pt x="274342" y="141766"/>
                  <a:pt x="283638" y="156346"/>
                  <a:pt x="292890" y="169501"/>
                </a:cubicBezTo>
                <a:cubicBezTo>
                  <a:pt x="293548" y="170419"/>
                  <a:pt x="293395" y="171678"/>
                  <a:pt x="292540" y="172417"/>
                </a:cubicBezTo>
                <a:cubicBezTo>
                  <a:pt x="221723" y="233016"/>
                  <a:pt x="155972" y="300390"/>
                  <a:pt x="93158" y="366822"/>
                </a:cubicBezTo>
                <a:cubicBezTo>
                  <a:pt x="72658" y="364272"/>
                  <a:pt x="52334" y="360613"/>
                  <a:pt x="32230" y="355859"/>
                </a:cubicBezTo>
                <a:cubicBezTo>
                  <a:pt x="31046" y="355563"/>
                  <a:pt x="30344" y="354373"/>
                  <a:pt x="30629" y="353198"/>
                </a:cubicBezTo>
                <a:cubicBezTo>
                  <a:pt x="30739" y="352801"/>
                  <a:pt x="30958" y="352439"/>
                  <a:pt x="31243" y="352154"/>
                </a:cubicBezTo>
                <a:close/>
                <a:moveTo>
                  <a:pt x="301792" y="185264"/>
                </a:moveTo>
                <a:cubicBezTo>
                  <a:pt x="302712" y="184469"/>
                  <a:pt x="304094" y="184561"/>
                  <a:pt x="304883" y="185473"/>
                </a:cubicBezTo>
                <a:cubicBezTo>
                  <a:pt x="304905" y="185499"/>
                  <a:pt x="304927" y="185523"/>
                  <a:pt x="304949" y="185549"/>
                </a:cubicBezTo>
                <a:cubicBezTo>
                  <a:pt x="314114" y="197327"/>
                  <a:pt x="324243" y="208327"/>
                  <a:pt x="335227" y="218436"/>
                </a:cubicBezTo>
                <a:cubicBezTo>
                  <a:pt x="336082" y="219219"/>
                  <a:pt x="336169" y="220521"/>
                  <a:pt x="335446" y="221418"/>
                </a:cubicBezTo>
                <a:cubicBezTo>
                  <a:pt x="279780" y="289143"/>
                  <a:pt x="220386" y="357350"/>
                  <a:pt x="154196" y="413959"/>
                </a:cubicBezTo>
                <a:cubicBezTo>
                  <a:pt x="138826" y="415676"/>
                  <a:pt x="123721" y="419072"/>
                  <a:pt x="109097" y="424089"/>
                </a:cubicBezTo>
                <a:cubicBezTo>
                  <a:pt x="107957" y="424490"/>
                  <a:pt x="106707" y="423889"/>
                  <a:pt x="106291" y="422747"/>
                </a:cubicBezTo>
                <a:cubicBezTo>
                  <a:pt x="106203" y="422475"/>
                  <a:pt x="106159" y="422186"/>
                  <a:pt x="106181" y="421896"/>
                </a:cubicBezTo>
                <a:lnTo>
                  <a:pt x="108614" y="375153"/>
                </a:lnTo>
                <a:cubicBezTo>
                  <a:pt x="108636" y="374649"/>
                  <a:pt x="108834" y="374166"/>
                  <a:pt x="109184" y="373794"/>
                </a:cubicBezTo>
                <a:cubicBezTo>
                  <a:pt x="169609" y="307200"/>
                  <a:pt x="233914" y="244248"/>
                  <a:pt x="301792" y="185264"/>
                </a:cubicBezTo>
                <a:close/>
                <a:moveTo>
                  <a:pt x="60030" y="512510"/>
                </a:moveTo>
                <a:cubicBezTo>
                  <a:pt x="59482" y="514330"/>
                  <a:pt x="56719" y="514111"/>
                  <a:pt x="55272" y="514396"/>
                </a:cubicBezTo>
                <a:cubicBezTo>
                  <a:pt x="52203" y="514155"/>
                  <a:pt x="53365" y="511261"/>
                  <a:pt x="53430" y="509178"/>
                </a:cubicBezTo>
                <a:cubicBezTo>
                  <a:pt x="53430" y="508268"/>
                  <a:pt x="54000" y="507457"/>
                  <a:pt x="54856" y="507139"/>
                </a:cubicBezTo>
                <a:cubicBezTo>
                  <a:pt x="56785" y="506240"/>
                  <a:pt x="58451" y="509331"/>
                  <a:pt x="59591" y="510318"/>
                </a:cubicBezTo>
                <a:cubicBezTo>
                  <a:pt x="60118" y="510914"/>
                  <a:pt x="60293" y="511754"/>
                  <a:pt x="60030" y="512510"/>
                </a:cubicBezTo>
                <a:close/>
                <a:moveTo>
                  <a:pt x="158976" y="486332"/>
                </a:moveTo>
                <a:cubicBezTo>
                  <a:pt x="133521" y="495628"/>
                  <a:pt x="107496" y="503352"/>
                  <a:pt x="81099" y="509463"/>
                </a:cubicBezTo>
                <a:cubicBezTo>
                  <a:pt x="80529" y="509594"/>
                  <a:pt x="79937" y="509491"/>
                  <a:pt x="79433" y="509178"/>
                </a:cubicBezTo>
                <a:cubicBezTo>
                  <a:pt x="77986" y="508016"/>
                  <a:pt x="78227" y="505341"/>
                  <a:pt x="76539" y="503960"/>
                </a:cubicBezTo>
                <a:lnTo>
                  <a:pt x="27428" y="449280"/>
                </a:lnTo>
                <a:cubicBezTo>
                  <a:pt x="26178" y="447416"/>
                  <a:pt x="23196" y="447657"/>
                  <a:pt x="23240" y="445158"/>
                </a:cubicBezTo>
                <a:lnTo>
                  <a:pt x="27625" y="374583"/>
                </a:lnTo>
                <a:cubicBezTo>
                  <a:pt x="27691" y="373373"/>
                  <a:pt x="28721" y="372445"/>
                  <a:pt x="29927" y="372509"/>
                </a:cubicBezTo>
                <a:cubicBezTo>
                  <a:pt x="30059" y="372515"/>
                  <a:pt x="30191" y="372535"/>
                  <a:pt x="30322" y="372566"/>
                </a:cubicBezTo>
                <a:cubicBezTo>
                  <a:pt x="49966" y="377139"/>
                  <a:pt x="69808" y="380674"/>
                  <a:pt x="89825" y="383155"/>
                </a:cubicBezTo>
                <a:cubicBezTo>
                  <a:pt x="90922" y="383289"/>
                  <a:pt x="91755" y="384232"/>
                  <a:pt x="91755" y="385348"/>
                </a:cubicBezTo>
                <a:lnTo>
                  <a:pt x="89146" y="435555"/>
                </a:lnTo>
                <a:cubicBezTo>
                  <a:pt x="88992" y="437454"/>
                  <a:pt x="89562" y="439342"/>
                  <a:pt x="90746" y="440839"/>
                </a:cubicBezTo>
                <a:cubicBezTo>
                  <a:pt x="91689" y="444220"/>
                  <a:pt x="95219" y="446189"/>
                  <a:pt x="98595" y="445235"/>
                </a:cubicBezTo>
                <a:cubicBezTo>
                  <a:pt x="99056" y="445105"/>
                  <a:pt x="99494" y="444926"/>
                  <a:pt x="99910" y="444698"/>
                </a:cubicBezTo>
                <a:cubicBezTo>
                  <a:pt x="115784" y="437916"/>
                  <a:pt x="132491" y="433292"/>
                  <a:pt x="149592" y="430951"/>
                </a:cubicBezTo>
                <a:cubicBezTo>
                  <a:pt x="150797" y="430780"/>
                  <a:pt x="151893" y="431611"/>
                  <a:pt x="152069" y="432810"/>
                </a:cubicBezTo>
                <a:cubicBezTo>
                  <a:pt x="152091" y="432869"/>
                  <a:pt x="152091" y="432931"/>
                  <a:pt x="152091" y="432990"/>
                </a:cubicBezTo>
                <a:cubicBezTo>
                  <a:pt x="153099" y="450089"/>
                  <a:pt x="155862" y="467041"/>
                  <a:pt x="160357" y="483570"/>
                </a:cubicBezTo>
                <a:cubicBezTo>
                  <a:pt x="160729" y="484714"/>
                  <a:pt x="160115" y="485946"/>
                  <a:pt x="158976" y="486332"/>
                </a:cubicBezTo>
                <a:close/>
                <a:moveTo>
                  <a:pt x="390411" y="257330"/>
                </a:moveTo>
                <a:lnTo>
                  <a:pt x="177743" y="471292"/>
                </a:lnTo>
                <a:cubicBezTo>
                  <a:pt x="176888" y="472147"/>
                  <a:pt x="175506" y="472145"/>
                  <a:pt x="174651" y="471288"/>
                </a:cubicBezTo>
                <a:cubicBezTo>
                  <a:pt x="174345" y="471000"/>
                  <a:pt x="174147" y="470637"/>
                  <a:pt x="174059" y="470240"/>
                </a:cubicBezTo>
                <a:cubicBezTo>
                  <a:pt x="170595" y="455342"/>
                  <a:pt x="168622" y="440142"/>
                  <a:pt x="168118" y="424856"/>
                </a:cubicBezTo>
                <a:cubicBezTo>
                  <a:pt x="168096" y="424218"/>
                  <a:pt x="168359" y="423602"/>
                  <a:pt x="168820" y="423168"/>
                </a:cubicBezTo>
                <a:cubicBezTo>
                  <a:pt x="233738" y="364300"/>
                  <a:pt x="292803" y="297321"/>
                  <a:pt x="349061" y="230758"/>
                </a:cubicBezTo>
                <a:cubicBezTo>
                  <a:pt x="349544" y="230771"/>
                  <a:pt x="350004" y="230931"/>
                  <a:pt x="350398" y="231218"/>
                </a:cubicBezTo>
                <a:cubicBezTo>
                  <a:pt x="362457" y="240376"/>
                  <a:pt x="375634" y="247951"/>
                  <a:pt x="389622" y="253757"/>
                </a:cubicBezTo>
                <a:cubicBezTo>
                  <a:pt x="390762" y="254191"/>
                  <a:pt x="391310" y="255458"/>
                  <a:pt x="390893" y="256589"/>
                </a:cubicBezTo>
                <a:cubicBezTo>
                  <a:pt x="390784" y="256866"/>
                  <a:pt x="390608" y="257118"/>
                  <a:pt x="390411" y="257330"/>
                </a:cubicBezTo>
                <a:close/>
                <a:moveTo>
                  <a:pt x="433317" y="214139"/>
                </a:moveTo>
                <a:lnTo>
                  <a:pt x="406745" y="240887"/>
                </a:lnTo>
                <a:cubicBezTo>
                  <a:pt x="344194" y="223588"/>
                  <a:pt x="306089" y="161586"/>
                  <a:pt x="276184" y="111401"/>
                </a:cubicBezTo>
                <a:cubicBezTo>
                  <a:pt x="275658" y="110488"/>
                  <a:pt x="275855" y="109329"/>
                  <a:pt x="276644" y="108638"/>
                </a:cubicBezTo>
                <a:lnTo>
                  <a:pt x="297736" y="90309"/>
                </a:lnTo>
                <a:cubicBezTo>
                  <a:pt x="298657" y="89511"/>
                  <a:pt x="300038" y="89603"/>
                  <a:pt x="300827" y="90513"/>
                </a:cubicBezTo>
                <a:cubicBezTo>
                  <a:pt x="300980" y="90675"/>
                  <a:pt x="301090" y="90857"/>
                  <a:pt x="301178" y="91055"/>
                </a:cubicBezTo>
                <a:cubicBezTo>
                  <a:pt x="305431" y="100482"/>
                  <a:pt x="312557" y="108090"/>
                  <a:pt x="320077" y="115698"/>
                </a:cubicBezTo>
                <a:cubicBezTo>
                  <a:pt x="329592" y="125279"/>
                  <a:pt x="339392" y="134904"/>
                  <a:pt x="348864" y="144200"/>
                </a:cubicBezTo>
                <a:cubicBezTo>
                  <a:pt x="374735" y="168317"/>
                  <a:pt x="398150" y="198595"/>
                  <a:pt x="432462" y="210522"/>
                </a:cubicBezTo>
                <a:cubicBezTo>
                  <a:pt x="433624" y="210874"/>
                  <a:pt x="434282" y="212098"/>
                  <a:pt x="433931" y="213258"/>
                </a:cubicBezTo>
                <a:cubicBezTo>
                  <a:pt x="433821" y="213617"/>
                  <a:pt x="433602" y="213944"/>
                  <a:pt x="433339" y="214205"/>
                </a:cubicBezTo>
                <a:close/>
                <a:moveTo>
                  <a:pt x="501722" y="121508"/>
                </a:moveTo>
                <a:cubicBezTo>
                  <a:pt x="497096" y="144971"/>
                  <a:pt x="482867" y="165431"/>
                  <a:pt x="462477" y="177920"/>
                </a:cubicBezTo>
                <a:cubicBezTo>
                  <a:pt x="459298" y="179573"/>
                  <a:pt x="457829" y="183311"/>
                  <a:pt x="459013" y="186690"/>
                </a:cubicBezTo>
                <a:cubicBezTo>
                  <a:pt x="459254" y="187466"/>
                  <a:pt x="459035" y="188310"/>
                  <a:pt x="458465" y="188882"/>
                </a:cubicBezTo>
                <a:lnTo>
                  <a:pt x="449695" y="197652"/>
                </a:lnTo>
                <a:cubicBezTo>
                  <a:pt x="448928" y="198415"/>
                  <a:pt x="447744" y="198516"/>
                  <a:pt x="446866" y="197893"/>
                </a:cubicBezTo>
                <a:cubicBezTo>
                  <a:pt x="420689" y="191009"/>
                  <a:pt x="400978" y="173337"/>
                  <a:pt x="382430" y="153693"/>
                </a:cubicBezTo>
                <a:cubicBezTo>
                  <a:pt x="373661" y="144770"/>
                  <a:pt x="344589" y="116027"/>
                  <a:pt x="335315" y="107081"/>
                </a:cubicBezTo>
                <a:cubicBezTo>
                  <a:pt x="326545" y="98684"/>
                  <a:pt x="317512" y="90002"/>
                  <a:pt x="314157" y="77659"/>
                </a:cubicBezTo>
                <a:cubicBezTo>
                  <a:pt x="313960" y="76858"/>
                  <a:pt x="314223" y="76010"/>
                  <a:pt x="314837" y="75466"/>
                </a:cubicBezTo>
                <a:lnTo>
                  <a:pt x="345904" y="48455"/>
                </a:lnTo>
                <a:cubicBezTo>
                  <a:pt x="348053" y="47635"/>
                  <a:pt x="349872" y="46083"/>
                  <a:pt x="350990" y="44070"/>
                </a:cubicBezTo>
                <a:cubicBezTo>
                  <a:pt x="362084" y="20940"/>
                  <a:pt x="393677" y="16577"/>
                  <a:pt x="420557" y="21773"/>
                </a:cubicBezTo>
                <a:cubicBezTo>
                  <a:pt x="475522" y="29030"/>
                  <a:pt x="510579" y="70007"/>
                  <a:pt x="501722" y="121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2" name="Google Shape;1372;gf6697048ca_0_369"/>
          <p:cNvSpPr/>
          <p:nvPr/>
        </p:nvSpPr>
        <p:spPr>
          <a:xfrm>
            <a:off x="6415960"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D</a:t>
            </a:r>
            <a:endParaRPr sz="900" b="1" i="0" u="none" strike="noStrike" cap="none">
              <a:solidFill>
                <a:srgbClr val="000000"/>
              </a:solidFill>
              <a:latin typeface="Arial"/>
              <a:ea typeface="Arial"/>
              <a:cs typeface="Arial"/>
              <a:sym typeface="Arial"/>
            </a:endParaRPr>
          </a:p>
        </p:txBody>
      </p:sp>
      <p:sp>
        <p:nvSpPr>
          <p:cNvPr id="1373" name="Google Shape;1373;gf6697048ca_0_369"/>
          <p:cNvSpPr/>
          <p:nvPr/>
        </p:nvSpPr>
        <p:spPr>
          <a:xfrm>
            <a:off x="675128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M </a:t>
            </a:r>
            <a:endParaRPr sz="900" b="1" i="0" u="none" strike="noStrike" cap="none">
              <a:solidFill>
                <a:srgbClr val="000000"/>
              </a:solidFill>
              <a:latin typeface="Arial"/>
              <a:ea typeface="Arial"/>
              <a:cs typeface="Arial"/>
              <a:sym typeface="Arial"/>
            </a:endParaRPr>
          </a:p>
        </p:txBody>
      </p:sp>
      <p:sp>
        <p:nvSpPr>
          <p:cNvPr id="1374" name="Google Shape;1374;gf6697048ca_0_369"/>
          <p:cNvSpPr/>
          <p:nvPr/>
        </p:nvSpPr>
        <p:spPr>
          <a:xfrm>
            <a:off x="7086609"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A</a:t>
            </a:r>
            <a:endParaRPr sz="900" b="1" i="0" u="none" strike="noStrike" cap="none">
              <a:solidFill>
                <a:srgbClr val="000000"/>
              </a:solidFill>
              <a:latin typeface="Arial"/>
              <a:ea typeface="Arial"/>
              <a:cs typeface="Arial"/>
              <a:sym typeface="Arial"/>
            </a:endParaRPr>
          </a:p>
        </p:txBody>
      </p:sp>
      <p:sp>
        <p:nvSpPr>
          <p:cNvPr id="1375" name="Google Shape;1375;gf6697048ca_0_369"/>
          <p:cNvSpPr/>
          <p:nvPr/>
        </p:nvSpPr>
        <p:spPr>
          <a:xfrm>
            <a:off x="7421935" y="63531"/>
            <a:ext cx="298800" cy="2376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I</a:t>
            </a:r>
            <a:endParaRPr sz="900" b="1" i="0" u="none" strike="noStrike" cap="none">
              <a:solidFill>
                <a:srgbClr val="000000"/>
              </a:solidFill>
              <a:latin typeface="Arial"/>
              <a:ea typeface="Arial"/>
              <a:cs typeface="Arial"/>
              <a:sym typeface="Arial"/>
            </a:endParaRPr>
          </a:p>
        </p:txBody>
      </p:sp>
      <p:sp>
        <p:nvSpPr>
          <p:cNvPr id="1376" name="Google Shape;1376;gf6697048ca_0_369"/>
          <p:cNvSpPr/>
          <p:nvPr/>
        </p:nvSpPr>
        <p:spPr>
          <a:xfrm>
            <a:off x="7757259" y="63531"/>
            <a:ext cx="298800" cy="2376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900" b="1" i="0" u="none" strike="noStrike" cap="none">
                <a:solidFill>
                  <a:srgbClr val="000000"/>
                </a:solidFill>
                <a:latin typeface="Arial"/>
                <a:ea typeface="Arial"/>
                <a:cs typeface="Arial"/>
                <a:sym typeface="Arial"/>
              </a:rPr>
              <a:t>C</a:t>
            </a:r>
            <a:endParaRPr sz="900" b="1" i="0" u="none" strike="noStrike" cap="none">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018E1DDF-DEC3-08DD-D7A8-99A548F80BE6}"/>
              </a:ext>
            </a:extLst>
          </p:cNvPr>
          <p:cNvSpPr txBox="1"/>
          <p:nvPr/>
        </p:nvSpPr>
        <p:spPr>
          <a:xfrm>
            <a:off x="883375" y="1663809"/>
            <a:ext cx="6426300"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improved delivery process has successfully reduced delivery time from X days to Y days.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Control measures have been implemented to sustain results.</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Process Owner: is now responsible for monitoring CTQs Quality and Delivery Time.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KPIs are tracked via a dashboard updated weekly.</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Any deviations will trigger the reaction plan.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gcfc93f7506_0_324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58</a:t>
            </a:fld>
            <a:endParaRPr/>
          </a:p>
        </p:txBody>
      </p:sp>
      <p:grpSp>
        <p:nvGrpSpPr>
          <p:cNvPr id="1382" name="Google Shape;1382;gcfc93f7506_0_3240"/>
          <p:cNvGrpSpPr/>
          <p:nvPr/>
        </p:nvGrpSpPr>
        <p:grpSpPr>
          <a:xfrm>
            <a:off x="3012458" y="473609"/>
            <a:ext cx="2509394" cy="2463112"/>
            <a:chOff x="576654" y="555403"/>
            <a:chExt cx="3865959" cy="3794658"/>
          </a:xfrm>
        </p:grpSpPr>
        <p:sp>
          <p:nvSpPr>
            <p:cNvPr id="1383" name="Google Shape;1383;gcfc93f7506_0_3240"/>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84" name="Google Shape;1384;gcfc93f7506_0_3240"/>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85" name="Google Shape;1385;gcfc93f7506_0_3240"/>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86" name="Google Shape;1386;gcfc93f7506_0_3240"/>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87" name="Google Shape;1387;gcfc93f7506_0_3240"/>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388" name="Google Shape;1388;gcfc93f7506_0_3240"/>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1389" name="Google Shape;1389;gcfc93f7506_0_3240"/>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1390" name="Google Shape;1390;gcfc93f7506_0_3240"/>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1391" name="Google Shape;1391;gcfc93f7506_0_3240"/>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1392" name="Google Shape;1392;gcfc93f7506_0_3240"/>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1393" name="Google Shape;1393;gcfc93f7506_0_3240"/>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1394" name="Google Shape;1394;gcfc93f7506_0_3240"/>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1395" name="Google Shape;1395;gcfc93f7506_0_3240"/>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1396" name="Google Shape;1396;gcfc93f7506_0_3240"/>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1397" name="Google Shape;1397;gcfc93f7506_0_3240"/>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1398" name="Google Shape;1398;gcfc93f7506_0_3240"/>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1399" name="Google Shape;1399;gcfc93f7506_0_3240"/>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1400" name="Google Shape;1400;gcfc93f7506_0_3240"/>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1401" name="Google Shape;1401;gcfc93f7506_0_3240"/>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1402" name="Google Shape;1402;gcfc93f7506_0_3240"/>
          <p:cNvSpPr/>
          <p:nvPr/>
        </p:nvSpPr>
        <p:spPr>
          <a:xfrm>
            <a:off x="6455945" y="3976539"/>
            <a:ext cx="14985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1403" name="Google Shape;1403;gcfc93f7506_0_3240"/>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DEFINE</a:t>
            </a:r>
            <a:endParaRPr sz="1300" b="1" i="0" u="none" strike="noStrike" cap="none">
              <a:solidFill>
                <a:schemeClr val="dk1"/>
              </a:solidFill>
              <a:latin typeface="Arial"/>
              <a:ea typeface="Arial"/>
              <a:cs typeface="Arial"/>
              <a:sym typeface="Arial"/>
            </a:endParaRPr>
          </a:p>
        </p:txBody>
      </p:sp>
      <p:sp>
        <p:nvSpPr>
          <p:cNvPr id="1404" name="Google Shape;1404;gcfc93f7506_0_3240"/>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1405" name="Google Shape;1405;gcfc93f7506_0_3240"/>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1406" name="Google Shape;1406;gcfc93f7506_0_3240"/>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1407" name="Google Shape;1407;gcfc93f7506_0_3240"/>
          <p:cNvSpPr/>
          <p:nvPr/>
        </p:nvSpPr>
        <p:spPr>
          <a:xfrm>
            <a:off x="1022419" y="3967175"/>
            <a:ext cx="1484400" cy="565200"/>
          </a:xfrm>
          <a:prstGeom prst="roundRect">
            <a:avLst>
              <a:gd name="adj" fmla="val 16667"/>
            </a:avLst>
          </a:prstGeom>
          <a:solidFill>
            <a:srgbClr val="F1C232"/>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1408" name="Google Shape;1408;gcfc93f7506_0_3240"/>
          <p:cNvCxnSpPr>
            <a:stCxn id="1390" idx="3"/>
            <a:endCxn id="1391"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409" name="Google Shape;1409;gcfc93f7506_0_3240"/>
          <p:cNvCxnSpPr>
            <a:stCxn id="1410" idx="3"/>
            <a:endCxn id="1392" idx="1"/>
          </p:cNvCxnSpPr>
          <p:nvPr/>
        </p:nvCxnSpPr>
        <p:spPr>
          <a:xfrm>
            <a:off x="4293304"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1411" name="Google Shape;1411;gcfc93f7506_0_3240"/>
          <p:cNvCxnSpPr>
            <a:stCxn id="1389" idx="3"/>
            <a:endCxn id="1390"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412" name="Google Shape;1412;gcfc93f7506_0_3240"/>
          <p:cNvCxnSpPr>
            <a:stCxn id="1392" idx="3"/>
            <a:endCxn id="1393"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413" name="Google Shape;1413;gcfc93f7506_0_3240"/>
          <p:cNvCxnSpPr>
            <a:stCxn id="1394" idx="3"/>
            <a:endCxn id="1395"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414" name="Google Shape;1414;gcfc93f7506_0_3240"/>
          <p:cNvCxnSpPr>
            <a:stCxn id="1395" idx="3"/>
            <a:endCxn id="1396"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1415" name="Google Shape;1415;gcfc93f7506_0_3240"/>
          <p:cNvCxnSpPr>
            <a:stCxn id="1397" idx="3"/>
            <a:endCxn id="1398"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1416" name="Google Shape;1416;gcfc93f7506_0_3240"/>
          <p:cNvCxnSpPr>
            <a:stCxn id="1398" idx="3"/>
            <a:endCxn id="1399"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1417" name="Google Shape;1417;gcfc93f7506_0_3240"/>
          <p:cNvCxnSpPr>
            <a:stCxn id="1400" idx="3"/>
            <a:endCxn id="1401"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1418" name="Google Shape;1418;gcfc93f7506_0_3240"/>
          <p:cNvCxnSpPr>
            <a:stCxn id="1401" idx="3"/>
            <a:endCxn id="1402"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1419" name="Google Shape;1419;gcfc93f7506_0_3240"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420" name="Google Shape;1420;gcfc93f7506_0_3240"/>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gcb4749a3c8_0_803"/>
          <p:cNvSpPr txBox="1">
            <a:spLocks noGrp="1"/>
          </p:cNvSpPr>
          <p:nvPr>
            <p:ph type="ctrTitle" idx="4294967295"/>
          </p:nvPr>
        </p:nvSpPr>
        <p:spPr>
          <a:xfrm>
            <a:off x="304300" y="152400"/>
            <a:ext cx="4565100" cy="17511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3400"/>
              <a:buFont typeface="Arial"/>
              <a:buNone/>
            </a:pPr>
            <a:r>
              <a:rPr lang="en" sz="4000" b="1" i="0" u="none" strike="noStrike" cap="none">
                <a:solidFill>
                  <a:schemeClr val="dk1"/>
                </a:solidFill>
                <a:latin typeface="Arial"/>
                <a:ea typeface="Arial"/>
                <a:cs typeface="Arial"/>
                <a:sym typeface="Arial"/>
              </a:rPr>
              <a:t>Customer satisfaction!!!</a:t>
            </a:r>
            <a:endParaRPr sz="4000" b="1" i="0" u="none" strike="noStrike" cap="none">
              <a:solidFill>
                <a:schemeClr val="dk1"/>
              </a:solidFill>
              <a:latin typeface="Arial"/>
              <a:ea typeface="Arial"/>
              <a:cs typeface="Arial"/>
              <a:sym typeface="Arial"/>
            </a:endParaRPr>
          </a:p>
        </p:txBody>
      </p:sp>
      <p:sp>
        <p:nvSpPr>
          <p:cNvPr id="1426" name="Google Shape;1426;gcb4749a3c8_0_803"/>
          <p:cNvSpPr/>
          <p:nvPr/>
        </p:nvSpPr>
        <p:spPr>
          <a:xfrm>
            <a:off x="6161833" y="1376613"/>
            <a:ext cx="426316" cy="41427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1427" name="Google Shape;1427;gcb4749a3c8_0_803"/>
          <p:cNvSpPr/>
          <p:nvPr/>
        </p:nvSpPr>
        <p:spPr>
          <a:xfrm rot="2487106">
            <a:off x="5887685" y="3256298"/>
            <a:ext cx="303293" cy="29472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
        <p:nvSpPr>
          <p:cNvPr id="1428" name="Google Shape;1428;gcb4749a3c8_0_80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59</a:t>
            </a:fld>
            <a:endParaRPr/>
          </a:p>
        </p:txBody>
      </p:sp>
      <p:sp>
        <p:nvSpPr>
          <p:cNvPr id="1429" name="Google Shape;1429;gcb4749a3c8_0_803"/>
          <p:cNvSpPr/>
          <p:nvPr/>
        </p:nvSpPr>
        <p:spPr>
          <a:xfrm>
            <a:off x="4832625" y="869038"/>
            <a:ext cx="3657600" cy="365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gcb4749a3c8_0_803"/>
          <p:cNvSpPr txBox="1"/>
          <p:nvPr/>
        </p:nvSpPr>
        <p:spPr>
          <a:xfrm>
            <a:off x="5221038" y="1903500"/>
            <a:ext cx="21459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0" i="0" u="none" strike="noStrike" cap="none">
                <a:solidFill>
                  <a:srgbClr val="000000"/>
                </a:solidFill>
                <a:latin typeface="Arial"/>
                <a:ea typeface="Arial"/>
                <a:cs typeface="Arial"/>
                <a:sym typeface="Arial"/>
              </a:rPr>
              <a:t>Celebrate!</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0"/>
              <a:buFont typeface="Arial"/>
              <a:buNone/>
            </a:pP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0"/>
              <a:buFont typeface="Arial"/>
              <a:buNone/>
            </a:pP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0"/>
              <a:buFont typeface="Arial"/>
              <a:buNone/>
            </a:pP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000"/>
              <a:buFont typeface="Arial"/>
              <a:buNone/>
            </a:pPr>
            <a:r>
              <a:rPr lang="en" sz="3000" b="0" i="0" u="none" strike="noStrike" cap="none">
                <a:solidFill>
                  <a:srgbClr val="000000"/>
                </a:solidFill>
                <a:latin typeface="Arial"/>
                <a:ea typeface="Arial"/>
                <a:cs typeface="Arial"/>
                <a:sym typeface="Arial"/>
              </a:rPr>
              <a:t>Recognize!</a:t>
            </a:r>
            <a:endParaRPr sz="3000" b="0" i="0" u="none" strike="noStrike" cap="none">
              <a:solidFill>
                <a:srgbClr val="000000"/>
              </a:solidFill>
              <a:latin typeface="Arial"/>
              <a:ea typeface="Arial"/>
              <a:cs typeface="Arial"/>
              <a:sym typeface="Arial"/>
            </a:endParaRPr>
          </a:p>
        </p:txBody>
      </p:sp>
      <p:pic>
        <p:nvPicPr>
          <p:cNvPr id="1431" name="Google Shape;1431;gcb4749a3c8_0_803"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1432" name="Google Shape;1432;gcb4749a3c8_0_803"/>
          <p:cNvSpPr/>
          <p:nvPr/>
        </p:nvSpPr>
        <p:spPr>
          <a:xfrm>
            <a:off x="7019553" y="1934649"/>
            <a:ext cx="1418891" cy="1363567"/>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gcb4749a3c8_0_803"/>
          <p:cNvSpPr/>
          <p:nvPr/>
        </p:nvSpPr>
        <p:spPr>
          <a:xfrm rot="1200589">
            <a:off x="973673" y="2635997"/>
            <a:ext cx="1828765" cy="1828820"/>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e96d9cce34_1_15"/>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The DMAIC Roadmap</a:t>
            </a:r>
            <a:endParaRPr/>
          </a:p>
        </p:txBody>
      </p:sp>
      <p:sp>
        <p:nvSpPr>
          <p:cNvPr id="231" name="Google Shape;231;ge96d9cce34_1_15"/>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6</a:t>
            </a:fld>
            <a:endParaRPr/>
          </a:p>
        </p:txBody>
      </p:sp>
      <p:sp>
        <p:nvSpPr>
          <p:cNvPr id="232" name="Google Shape;232;ge96d9cce34_1_15"/>
          <p:cNvSpPr/>
          <p:nvPr/>
        </p:nvSpPr>
        <p:spPr>
          <a:xfrm>
            <a:off x="0" y="2371028"/>
            <a:ext cx="9144000" cy="1011044"/>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 name="Google Shape;233;ge96d9cce34_1_15"/>
          <p:cNvSpPr/>
          <p:nvPr/>
        </p:nvSpPr>
        <p:spPr>
          <a:xfrm>
            <a:off x="0" y="2371028"/>
            <a:ext cx="9144000" cy="1011044"/>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234" name="Google Shape;234;ge96d9cce34_1_15"/>
          <p:cNvGrpSpPr/>
          <p:nvPr/>
        </p:nvGrpSpPr>
        <p:grpSpPr>
          <a:xfrm>
            <a:off x="1786338" y="1703401"/>
            <a:ext cx="473400" cy="473400"/>
            <a:chOff x="1786338" y="1703401"/>
            <a:chExt cx="473400" cy="473400"/>
          </a:xfrm>
        </p:grpSpPr>
        <p:sp>
          <p:nvSpPr>
            <p:cNvPr id="235" name="Google Shape;235;ge96d9cce34_1_15"/>
            <p:cNvSpPr/>
            <p:nvPr/>
          </p:nvSpPr>
          <p:spPr>
            <a:xfrm rot="8100000">
              <a:off x="1855666"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6" name="Google Shape;236;ge96d9cce34_1_15"/>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1</a:t>
              </a:r>
              <a:endParaRPr sz="600" b="0" i="0" u="none" strike="noStrike" cap="none">
                <a:solidFill>
                  <a:schemeClr val="dk1"/>
                </a:solidFill>
                <a:latin typeface="Arial"/>
                <a:ea typeface="Arial"/>
                <a:cs typeface="Arial"/>
                <a:sym typeface="Arial"/>
              </a:endParaRPr>
            </a:p>
          </p:txBody>
        </p:sp>
      </p:grpSp>
      <p:grpSp>
        <p:nvGrpSpPr>
          <p:cNvPr id="237" name="Google Shape;237;ge96d9cce34_1_15"/>
          <p:cNvGrpSpPr/>
          <p:nvPr/>
        </p:nvGrpSpPr>
        <p:grpSpPr>
          <a:xfrm>
            <a:off x="3814413" y="1703401"/>
            <a:ext cx="473400" cy="473400"/>
            <a:chOff x="3814413" y="1703401"/>
            <a:chExt cx="473400" cy="473400"/>
          </a:xfrm>
        </p:grpSpPr>
        <p:sp>
          <p:nvSpPr>
            <p:cNvPr id="238" name="Google Shape;238;ge96d9cce34_1_15"/>
            <p:cNvSpPr/>
            <p:nvPr/>
          </p:nvSpPr>
          <p:spPr>
            <a:xfrm rot="8100000">
              <a:off x="3883741"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39" name="Google Shape;239;ge96d9cce34_1_15"/>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3</a:t>
              </a:r>
              <a:endParaRPr sz="600" b="0" i="0" u="none" strike="noStrike" cap="none">
                <a:solidFill>
                  <a:schemeClr val="dk1"/>
                </a:solidFill>
                <a:latin typeface="Arial"/>
                <a:ea typeface="Arial"/>
                <a:cs typeface="Arial"/>
                <a:sym typeface="Arial"/>
              </a:endParaRPr>
            </a:p>
          </p:txBody>
        </p:sp>
      </p:grpSp>
      <p:grpSp>
        <p:nvGrpSpPr>
          <p:cNvPr id="240" name="Google Shape;240;ge96d9cce34_1_15"/>
          <p:cNvGrpSpPr/>
          <p:nvPr/>
        </p:nvGrpSpPr>
        <p:grpSpPr>
          <a:xfrm>
            <a:off x="5842488" y="1703401"/>
            <a:ext cx="473400" cy="473400"/>
            <a:chOff x="5842488" y="1703401"/>
            <a:chExt cx="473400" cy="473400"/>
          </a:xfrm>
        </p:grpSpPr>
        <p:sp>
          <p:nvSpPr>
            <p:cNvPr id="241" name="Google Shape;241;ge96d9cce34_1_15"/>
            <p:cNvSpPr/>
            <p:nvPr/>
          </p:nvSpPr>
          <p:spPr>
            <a:xfrm rot="8100000">
              <a:off x="5911816"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2" name="Google Shape;242;ge96d9cce34_1_15"/>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5</a:t>
              </a:r>
              <a:endParaRPr sz="600" b="0" i="0" u="none" strike="noStrike" cap="none">
                <a:solidFill>
                  <a:schemeClr val="dk1"/>
                </a:solidFill>
                <a:latin typeface="Arial"/>
                <a:ea typeface="Arial"/>
                <a:cs typeface="Arial"/>
                <a:sym typeface="Arial"/>
              </a:endParaRPr>
            </a:p>
          </p:txBody>
        </p:sp>
      </p:grpSp>
      <p:grpSp>
        <p:nvGrpSpPr>
          <p:cNvPr id="243" name="Google Shape;243;ge96d9cce34_1_15"/>
          <p:cNvGrpSpPr/>
          <p:nvPr/>
        </p:nvGrpSpPr>
        <p:grpSpPr>
          <a:xfrm>
            <a:off x="4852739" y="3576300"/>
            <a:ext cx="473400" cy="473400"/>
            <a:chOff x="4852739" y="3576300"/>
            <a:chExt cx="473400" cy="473400"/>
          </a:xfrm>
        </p:grpSpPr>
        <p:sp>
          <p:nvSpPr>
            <p:cNvPr id="244" name="Google Shape;244;ge96d9cce34_1_15"/>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5" name="Google Shape;245;ge96d9cce34_1_15"/>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4</a:t>
              </a:r>
              <a:endParaRPr sz="600" b="0" i="0" u="none" strike="noStrike" cap="none">
                <a:solidFill>
                  <a:schemeClr val="dk1"/>
                </a:solidFill>
                <a:latin typeface="Arial"/>
                <a:ea typeface="Arial"/>
                <a:cs typeface="Arial"/>
                <a:sym typeface="Arial"/>
              </a:endParaRPr>
            </a:p>
          </p:txBody>
        </p:sp>
      </p:grpSp>
      <p:grpSp>
        <p:nvGrpSpPr>
          <p:cNvPr id="246" name="Google Shape;246;ge96d9cce34_1_15"/>
          <p:cNvGrpSpPr/>
          <p:nvPr/>
        </p:nvGrpSpPr>
        <p:grpSpPr>
          <a:xfrm>
            <a:off x="2824664" y="3576300"/>
            <a:ext cx="473400" cy="473400"/>
            <a:chOff x="2824664" y="3576300"/>
            <a:chExt cx="473400" cy="473400"/>
          </a:xfrm>
        </p:grpSpPr>
        <p:sp>
          <p:nvSpPr>
            <p:cNvPr id="247" name="Google Shape;247;ge96d9cce34_1_15"/>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8" name="Google Shape;248;ge96d9cce34_1_15"/>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2</a:t>
              </a:r>
              <a:endParaRPr sz="600" b="0" i="0" u="none" strike="noStrike" cap="none">
                <a:solidFill>
                  <a:schemeClr val="dk1"/>
                </a:solidFill>
                <a:latin typeface="Arial"/>
                <a:ea typeface="Arial"/>
                <a:cs typeface="Arial"/>
                <a:sym typeface="Arial"/>
              </a:endParaRPr>
            </a:p>
          </p:txBody>
        </p:sp>
      </p:grpSp>
      <p:sp>
        <p:nvSpPr>
          <p:cNvPr id="249" name="Google Shape;249;ge96d9cce34_1_15"/>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2000" b="0" i="0" u="none" strike="noStrike" cap="none">
                <a:solidFill>
                  <a:schemeClr val="dk1"/>
                </a:solidFill>
                <a:latin typeface="Arial"/>
                <a:ea typeface="Arial"/>
                <a:cs typeface="Arial"/>
                <a:sym typeface="Arial"/>
              </a:rPr>
              <a:t>Define</a:t>
            </a:r>
            <a:endParaRPr sz="2000" b="0" i="0" u="none" strike="noStrike" cap="none">
              <a:solidFill>
                <a:schemeClr val="dk1"/>
              </a:solidFill>
              <a:latin typeface="Arial"/>
              <a:ea typeface="Arial"/>
              <a:cs typeface="Arial"/>
              <a:sym typeface="Arial"/>
            </a:endParaRPr>
          </a:p>
        </p:txBody>
      </p:sp>
      <p:sp>
        <p:nvSpPr>
          <p:cNvPr id="250" name="Google Shape;250;ge96d9cce34_1_15"/>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2000" b="0" i="0" u="none" strike="noStrike" cap="none">
                <a:solidFill>
                  <a:schemeClr val="dk1"/>
                </a:solidFill>
                <a:latin typeface="Arial"/>
                <a:ea typeface="Arial"/>
                <a:cs typeface="Arial"/>
                <a:sym typeface="Arial"/>
              </a:rPr>
              <a:t>Analyze</a:t>
            </a:r>
            <a:endParaRPr sz="2000" b="0" i="0" u="none" strike="noStrike" cap="none">
              <a:solidFill>
                <a:schemeClr val="dk1"/>
              </a:solidFill>
              <a:latin typeface="Arial"/>
              <a:ea typeface="Arial"/>
              <a:cs typeface="Arial"/>
              <a:sym typeface="Arial"/>
            </a:endParaRPr>
          </a:p>
        </p:txBody>
      </p:sp>
      <p:sp>
        <p:nvSpPr>
          <p:cNvPr id="251" name="Google Shape;251;ge96d9cce34_1_15"/>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000000"/>
              </a:buClr>
              <a:buSzPts val="900"/>
              <a:buFont typeface="Arial"/>
              <a:buNone/>
            </a:pPr>
            <a:r>
              <a:rPr lang="en" sz="2000" b="0" i="0" u="none" strike="noStrike" cap="none">
                <a:solidFill>
                  <a:schemeClr val="dk1"/>
                </a:solidFill>
                <a:latin typeface="Arial"/>
                <a:ea typeface="Arial"/>
                <a:cs typeface="Arial"/>
                <a:sym typeface="Arial"/>
              </a:rPr>
              <a:t>Control</a:t>
            </a:r>
            <a:endParaRPr sz="2000" b="0" i="0" u="none" strike="noStrike" cap="none">
              <a:solidFill>
                <a:schemeClr val="dk1"/>
              </a:solidFill>
              <a:latin typeface="Arial"/>
              <a:ea typeface="Arial"/>
              <a:cs typeface="Arial"/>
              <a:sym typeface="Arial"/>
            </a:endParaRPr>
          </a:p>
        </p:txBody>
      </p:sp>
      <p:sp>
        <p:nvSpPr>
          <p:cNvPr id="252" name="Google Shape;252;ge96d9cce34_1_15"/>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2000" b="0" i="0" u="none" strike="noStrike" cap="none">
                <a:solidFill>
                  <a:schemeClr val="dk1"/>
                </a:solidFill>
                <a:latin typeface="Arial"/>
                <a:ea typeface="Arial"/>
                <a:cs typeface="Arial"/>
                <a:sym typeface="Arial"/>
              </a:rPr>
              <a:t>Measure</a:t>
            </a:r>
            <a:endParaRPr sz="2000" b="0" i="0" u="none" strike="noStrike" cap="none">
              <a:solidFill>
                <a:schemeClr val="dk1"/>
              </a:solidFill>
              <a:latin typeface="Arial"/>
              <a:ea typeface="Arial"/>
              <a:cs typeface="Arial"/>
              <a:sym typeface="Arial"/>
            </a:endParaRPr>
          </a:p>
        </p:txBody>
      </p:sp>
      <p:sp>
        <p:nvSpPr>
          <p:cNvPr id="253" name="Google Shape;253;ge96d9cce34_1_15"/>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2000" b="0" i="0" u="none" strike="noStrike" cap="none">
                <a:solidFill>
                  <a:schemeClr val="dk1"/>
                </a:solidFill>
                <a:latin typeface="Arial"/>
                <a:ea typeface="Arial"/>
                <a:cs typeface="Arial"/>
                <a:sym typeface="Arial"/>
              </a:rPr>
              <a:t>Improve</a:t>
            </a:r>
            <a:endParaRPr sz="2000" b="0" i="0" u="none" strike="noStrike" cap="none">
              <a:solidFill>
                <a:schemeClr val="dk1"/>
              </a:solidFill>
              <a:latin typeface="Arial"/>
              <a:ea typeface="Arial"/>
              <a:cs typeface="Arial"/>
              <a:sym typeface="Arial"/>
            </a:endParaRPr>
          </a:p>
        </p:txBody>
      </p:sp>
      <p:pic>
        <p:nvPicPr>
          <p:cNvPr id="254" name="Google Shape;254;ge96d9cce34_1_15"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255" name="Google Shape;255;ge96d9cce34_1_15"/>
          <p:cNvSpPr/>
          <p:nvPr/>
        </p:nvSpPr>
        <p:spPr>
          <a:xfrm>
            <a:off x="7736936" y="3713990"/>
            <a:ext cx="1020301" cy="979373"/>
          </a:xfrm>
          <a:custGeom>
            <a:avLst/>
            <a:gdLst/>
            <a:ahLst/>
            <a:cxnLst/>
            <a:rect l="l" t="t" r="r" b="b"/>
            <a:pathLst>
              <a:path w="483555" h="464158" extrusionOk="0">
                <a:moveTo>
                  <a:pt x="14370" y="311041"/>
                </a:moveTo>
                <a:cubicBezTo>
                  <a:pt x="13208" y="301350"/>
                  <a:pt x="-977" y="305669"/>
                  <a:pt x="54" y="314812"/>
                </a:cubicBezTo>
                <a:cubicBezTo>
                  <a:pt x="5227" y="358303"/>
                  <a:pt x="26648" y="398237"/>
                  <a:pt x="59995" y="426627"/>
                </a:cubicBezTo>
                <a:cubicBezTo>
                  <a:pt x="67120" y="432700"/>
                  <a:pt x="77995" y="422132"/>
                  <a:pt x="70957" y="416191"/>
                </a:cubicBezTo>
                <a:cubicBezTo>
                  <a:pt x="39408" y="389609"/>
                  <a:pt x="19172" y="352011"/>
                  <a:pt x="14370" y="311041"/>
                </a:cubicBezTo>
                <a:close/>
                <a:moveTo>
                  <a:pt x="336880" y="193437"/>
                </a:moveTo>
                <a:cubicBezTo>
                  <a:pt x="334468" y="176358"/>
                  <a:pt x="330303" y="159652"/>
                  <a:pt x="314956" y="149764"/>
                </a:cubicBezTo>
                <a:cubicBezTo>
                  <a:pt x="298096" y="138801"/>
                  <a:pt x="277136" y="134943"/>
                  <a:pt x="257360" y="135008"/>
                </a:cubicBezTo>
                <a:cubicBezTo>
                  <a:pt x="255101" y="134929"/>
                  <a:pt x="252953" y="136054"/>
                  <a:pt x="251747" y="137968"/>
                </a:cubicBezTo>
                <a:cubicBezTo>
                  <a:pt x="221513" y="140051"/>
                  <a:pt x="199128" y="156275"/>
                  <a:pt x="191038" y="185961"/>
                </a:cubicBezTo>
                <a:cubicBezTo>
                  <a:pt x="183255" y="213827"/>
                  <a:pt x="188122" y="259386"/>
                  <a:pt x="214563" y="276487"/>
                </a:cubicBezTo>
                <a:cubicBezTo>
                  <a:pt x="227893" y="285104"/>
                  <a:pt x="244534" y="286924"/>
                  <a:pt x="260056" y="287450"/>
                </a:cubicBezTo>
                <a:cubicBezTo>
                  <a:pt x="318003" y="291681"/>
                  <a:pt x="344510" y="246232"/>
                  <a:pt x="336880" y="193437"/>
                </a:cubicBezTo>
                <a:close/>
                <a:moveTo>
                  <a:pt x="264069" y="272760"/>
                </a:moveTo>
                <a:cubicBezTo>
                  <a:pt x="249708" y="272541"/>
                  <a:pt x="231906" y="271489"/>
                  <a:pt x="220220" y="261973"/>
                </a:cubicBezTo>
                <a:cubicBezTo>
                  <a:pt x="207306" y="251384"/>
                  <a:pt x="204105" y="231060"/>
                  <a:pt x="203031" y="215384"/>
                </a:cubicBezTo>
                <a:cubicBezTo>
                  <a:pt x="201891" y="198787"/>
                  <a:pt x="204719" y="181006"/>
                  <a:pt x="216185" y="168158"/>
                </a:cubicBezTo>
                <a:cubicBezTo>
                  <a:pt x="228003" y="154806"/>
                  <a:pt x="245827" y="152811"/>
                  <a:pt x="262600" y="152000"/>
                </a:cubicBezTo>
                <a:cubicBezTo>
                  <a:pt x="264244" y="151908"/>
                  <a:pt x="265801" y="151241"/>
                  <a:pt x="266985" y="150114"/>
                </a:cubicBezTo>
                <a:cubicBezTo>
                  <a:pt x="282332" y="151211"/>
                  <a:pt x="299411" y="155376"/>
                  <a:pt x="310373" y="165264"/>
                </a:cubicBezTo>
                <a:cubicBezTo>
                  <a:pt x="321840" y="175613"/>
                  <a:pt x="323133" y="196616"/>
                  <a:pt x="323353" y="210999"/>
                </a:cubicBezTo>
                <a:cubicBezTo>
                  <a:pt x="324142" y="248709"/>
                  <a:pt x="303270" y="274580"/>
                  <a:pt x="264069" y="272760"/>
                </a:cubicBezTo>
                <a:close/>
                <a:moveTo>
                  <a:pt x="271414" y="444539"/>
                </a:moveTo>
                <a:cubicBezTo>
                  <a:pt x="155805" y="470849"/>
                  <a:pt x="43398" y="380958"/>
                  <a:pt x="44122" y="262302"/>
                </a:cubicBezTo>
                <a:cubicBezTo>
                  <a:pt x="44122" y="252502"/>
                  <a:pt x="29498" y="252809"/>
                  <a:pt x="29520" y="262302"/>
                </a:cubicBezTo>
                <a:cubicBezTo>
                  <a:pt x="28555" y="390561"/>
                  <a:pt x="149250" y="487818"/>
                  <a:pt x="274351" y="459097"/>
                </a:cubicBezTo>
                <a:cubicBezTo>
                  <a:pt x="283428" y="457080"/>
                  <a:pt x="280951" y="442456"/>
                  <a:pt x="271414" y="444539"/>
                </a:cubicBezTo>
                <a:close/>
                <a:moveTo>
                  <a:pt x="348150" y="137245"/>
                </a:moveTo>
                <a:cubicBezTo>
                  <a:pt x="328966" y="112294"/>
                  <a:pt x="296408" y="110321"/>
                  <a:pt x="267029" y="109072"/>
                </a:cubicBezTo>
                <a:cubicBezTo>
                  <a:pt x="257952" y="108677"/>
                  <a:pt x="254291" y="123344"/>
                  <a:pt x="263871" y="123739"/>
                </a:cubicBezTo>
                <a:cubicBezTo>
                  <a:pt x="287988" y="124770"/>
                  <a:pt x="319450" y="125011"/>
                  <a:pt x="335521" y="145817"/>
                </a:cubicBezTo>
                <a:cubicBezTo>
                  <a:pt x="353389" y="169123"/>
                  <a:pt x="358585" y="191859"/>
                  <a:pt x="354222" y="220580"/>
                </a:cubicBezTo>
                <a:cubicBezTo>
                  <a:pt x="353104" y="230270"/>
                  <a:pt x="367553" y="232309"/>
                  <a:pt x="368627" y="222926"/>
                </a:cubicBezTo>
                <a:cubicBezTo>
                  <a:pt x="370447" y="207184"/>
                  <a:pt x="371850" y="191530"/>
                  <a:pt x="367575" y="176029"/>
                </a:cubicBezTo>
                <a:cubicBezTo>
                  <a:pt x="363562" y="162000"/>
                  <a:pt x="356985" y="148845"/>
                  <a:pt x="348128" y="137245"/>
                </a:cubicBezTo>
                <a:close/>
                <a:moveTo>
                  <a:pt x="311163" y="288349"/>
                </a:moveTo>
                <a:cubicBezTo>
                  <a:pt x="301867" y="288349"/>
                  <a:pt x="302064" y="303148"/>
                  <a:pt x="311777" y="303148"/>
                </a:cubicBezTo>
                <a:cubicBezTo>
                  <a:pt x="321029" y="303148"/>
                  <a:pt x="320853" y="288349"/>
                  <a:pt x="311163" y="288349"/>
                </a:cubicBezTo>
                <a:close/>
                <a:moveTo>
                  <a:pt x="475115" y="172784"/>
                </a:moveTo>
                <a:cubicBezTo>
                  <a:pt x="469348" y="169934"/>
                  <a:pt x="460294" y="171272"/>
                  <a:pt x="454242" y="171140"/>
                </a:cubicBezTo>
                <a:lnTo>
                  <a:pt x="430717" y="170680"/>
                </a:lnTo>
                <a:cubicBezTo>
                  <a:pt x="430652" y="154344"/>
                  <a:pt x="425916" y="138365"/>
                  <a:pt x="417058" y="124638"/>
                </a:cubicBezTo>
                <a:lnTo>
                  <a:pt x="428547" y="109839"/>
                </a:lnTo>
                <a:cubicBezTo>
                  <a:pt x="432318" y="105016"/>
                  <a:pt x="437448" y="99622"/>
                  <a:pt x="438369" y="93220"/>
                </a:cubicBezTo>
                <a:cubicBezTo>
                  <a:pt x="440101" y="81227"/>
                  <a:pt x="425938" y="71405"/>
                  <a:pt x="417957" y="64828"/>
                </a:cubicBezTo>
                <a:cubicBezTo>
                  <a:pt x="409187" y="57637"/>
                  <a:pt x="394805" y="44855"/>
                  <a:pt x="382878" y="44219"/>
                </a:cubicBezTo>
                <a:cubicBezTo>
                  <a:pt x="370951" y="43583"/>
                  <a:pt x="362379" y="58799"/>
                  <a:pt x="355867" y="68643"/>
                </a:cubicBezTo>
                <a:cubicBezTo>
                  <a:pt x="343874" y="58630"/>
                  <a:pt x="329777" y="51469"/>
                  <a:pt x="314627" y="47705"/>
                </a:cubicBezTo>
                <a:cubicBezTo>
                  <a:pt x="314627" y="35186"/>
                  <a:pt x="315635" y="19882"/>
                  <a:pt x="310045" y="9381"/>
                </a:cubicBezTo>
                <a:cubicBezTo>
                  <a:pt x="303095" y="-3774"/>
                  <a:pt x="285117" y="611"/>
                  <a:pt x="273080" y="1049"/>
                </a:cubicBezTo>
                <a:cubicBezTo>
                  <a:pt x="263915" y="1415"/>
                  <a:pt x="254751" y="1882"/>
                  <a:pt x="245609" y="2452"/>
                </a:cubicBezTo>
                <a:cubicBezTo>
                  <a:pt x="240500" y="2781"/>
                  <a:pt x="233901" y="2189"/>
                  <a:pt x="229822" y="5938"/>
                </a:cubicBezTo>
                <a:cubicBezTo>
                  <a:pt x="221272" y="13853"/>
                  <a:pt x="223092" y="34857"/>
                  <a:pt x="224407" y="46148"/>
                </a:cubicBezTo>
                <a:cubicBezTo>
                  <a:pt x="208359" y="49327"/>
                  <a:pt x="194239" y="57527"/>
                  <a:pt x="180558" y="66604"/>
                </a:cubicBezTo>
                <a:cubicBezTo>
                  <a:pt x="175647" y="61544"/>
                  <a:pt x="171087" y="56168"/>
                  <a:pt x="166899" y="50511"/>
                </a:cubicBezTo>
                <a:cubicBezTo>
                  <a:pt x="163523" y="46126"/>
                  <a:pt x="160322" y="43429"/>
                  <a:pt x="154534" y="43320"/>
                </a:cubicBezTo>
                <a:cubicBezTo>
                  <a:pt x="141182" y="43079"/>
                  <a:pt x="126646" y="51585"/>
                  <a:pt x="117021" y="60136"/>
                </a:cubicBezTo>
                <a:cubicBezTo>
                  <a:pt x="108843" y="67415"/>
                  <a:pt x="96697" y="81205"/>
                  <a:pt x="97903" y="93176"/>
                </a:cubicBezTo>
                <a:cubicBezTo>
                  <a:pt x="98560" y="99754"/>
                  <a:pt x="104348" y="105695"/>
                  <a:pt x="108185" y="110716"/>
                </a:cubicBezTo>
                <a:cubicBezTo>
                  <a:pt x="111759" y="115386"/>
                  <a:pt x="115486" y="119924"/>
                  <a:pt x="119301" y="124375"/>
                </a:cubicBezTo>
                <a:cubicBezTo>
                  <a:pt x="106432" y="135995"/>
                  <a:pt x="101761" y="152548"/>
                  <a:pt x="99569" y="169583"/>
                </a:cubicBezTo>
                <a:cubicBezTo>
                  <a:pt x="94329" y="169583"/>
                  <a:pt x="89111" y="169583"/>
                  <a:pt x="83871" y="170044"/>
                </a:cubicBezTo>
                <a:cubicBezTo>
                  <a:pt x="77294" y="170592"/>
                  <a:pt x="67712" y="170614"/>
                  <a:pt x="62231" y="174999"/>
                </a:cubicBezTo>
                <a:cubicBezTo>
                  <a:pt x="52212" y="183023"/>
                  <a:pt x="52080" y="203259"/>
                  <a:pt x="51861" y="214945"/>
                </a:cubicBezTo>
                <a:cubicBezTo>
                  <a:pt x="51642" y="226631"/>
                  <a:pt x="51050" y="244083"/>
                  <a:pt x="62407" y="250923"/>
                </a:cubicBezTo>
                <a:cubicBezTo>
                  <a:pt x="73040" y="257347"/>
                  <a:pt x="87883" y="257128"/>
                  <a:pt x="100819" y="256405"/>
                </a:cubicBezTo>
                <a:cubicBezTo>
                  <a:pt x="102463" y="271447"/>
                  <a:pt x="108076" y="285781"/>
                  <a:pt x="117108" y="297930"/>
                </a:cubicBezTo>
                <a:cubicBezTo>
                  <a:pt x="108054" y="305757"/>
                  <a:pt x="99569" y="317662"/>
                  <a:pt x="96456" y="328734"/>
                </a:cubicBezTo>
                <a:cubicBezTo>
                  <a:pt x="92334" y="343642"/>
                  <a:pt x="108185" y="356578"/>
                  <a:pt x="118051" y="365326"/>
                </a:cubicBezTo>
                <a:cubicBezTo>
                  <a:pt x="127917" y="374074"/>
                  <a:pt x="141686" y="385167"/>
                  <a:pt x="156244" y="382537"/>
                </a:cubicBezTo>
                <a:cubicBezTo>
                  <a:pt x="169596" y="380147"/>
                  <a:pt x="172578" y="369206"/>
                  <a:pt x="178169" y="359318"/>
                </a:cubicBezTo>
                <a:cubicBezTo>
                  <a:pt x="191433" y="369803"/>
                  <a:pt x="206649" y="377546"/>
                  <a:pt x="222938" y="382098"/>
                </a:cubicBezTo>
                <a:cubicBezTo>
                  <a:pt x="222938" y="390057"/>
                  <a:pt x="223289" y="398037"/>
                  <a:pt x="223991" y="405996"/>
                </a:cubicBezTo>
                <a:cubicBezTo>
                  <a:pt x="224495" y="411499"/>
                  <a:pt x="224670" y="417331"/>
                  <a:pt x="228376" y="421716"/>
                </a:cubicBezTo>
                <a:cubicBezTo>
                  <a:pt x="236773" y="431450"/>
                  <a:pt x="255979" y="430486"/>
                  <a:pt x="267598" y="430486"/>
                </a:cubicBezTo>
                <a:cubicBezTo>
                  <a:pt x="301560" y="431889"/>
                  <a:pt x="310768" y="414481"/>
                  <a:pt x="306164" y="382843"/>
                </a:cubicBezTo>
                <a:cubicBezTo>
                  <a:pt x="325129" y="382488"/>
                  <a:pt x="343151" y="374525"/>
                  <a:pt x="356174" y="360744"/>
                </a:cubicBezTo>
                <a:cubicBezTo>
                  <a:pt x="385026" y="392403"/>
                  <a:pt x="400483" y="391197"/>
                  <a:pt x="427078" y="358968"/>
                </a:cubicBezTo>
                <a:cubicBezTo>
                  <a:pt x="435519" y="349277"/>
                  <a:pt x="445889" y="337503"/>
                  <a:pt x="438764" y="324173"/>
                </a:cubicBezTo>
                <a:cubicBezTo>
                  <a:pt x="433414" y="314154"/>
                  <a:pt x="421465" y="307248"/>
                  <a:pt x="410262" y="302249"/>
                </a:cubicBezTo>
                <a:cubicBezTo>
                  <a:pt x="422079" y="288428"/>
                  <a:pt x="429402" y="271322"/>
                  <a:pt x="431222" y="253225"/>
                </a:cubicBezTo>
                <a:cubicBezTo>
                  <a:pt x="438413" y="253225"/>
                  <a:pt x="445604" y="253225"/>
                  <a:pt x="452817" y="253225"/>
                </a:cubicBezTo>
                <a:cubicBezTo>
                  <a:pt x="460030" y="253225"/>
                  <a:pt x="467857" y="253861"/>
                  <a:pt x="473361" y="248731"/>
                </a:cubicBezTo>
                <a:cubicBezTo>
                  <a:pt x="482635" y="240093"/>
                  <a:pt x="482372" y="220229"/>
                  <a:pt x="482854" y="208434"/>
                </a:cubicBezTo>
                <a:cubicBezTo>
                  <a:pt x="483446" y="198370"/>
                  <a:pt x="486077" y="178222"/>
                  <a:pt x="475093" y="172784"/>
                </a:cubicBezTo>
                <a:close/>
                <a:moveTo>
                  <a:pt x="468384" y="207644"/>
                </a:moveTo>
                <a:cubicBezTo>
                  <a:pt x="468208" y="213777"/>
                  <a:pt x="467573" y="219887"/>
                  <a:pt x="466520" y="225929"/>
                </a:cubicBezTo>
                <a:cubicBezTo>
                  <a:pt x="465446" y="232178"/>
                  <a:pt x="465643" y="236672"/>
                  <a:pt x="458934" y="238054"/>
                </a:cubicBezTo>
                <a:cubicBezTo>
                  <a:pt x="450164" y="239873"/>
                  <a:pt x="439553" y="239062"/>
                  <a:pt x="429862" y="238558"/>
                </a:cubicBezTo>
                <a:cubicBezTo>
                  <a:pt x="427231" y="236640"/>
                  <a:pt x="423680" y="236561"/>
                  <a:pt x="420961" y="238361"/>
                </a:cubicBezTo>
                <a:cubicBezTo>
                  <a:pt x="414932" y="239040"/>
                  <a:pt x="413594" y="246473"/>
                  <a:pt x="416949" y="250507"/>
                </a:cubicBezTo>
                <a:cubicBezTo>
                  <a:pt x="415743" y="268680"/>
                  <a:pt x="407784" y="285746"/>
                  <a:pt x="394630" y="298346"/>
                </a:cubicBezTo>
                <a:cubicBezTo>
                  <a:pt x="390705" y="300319"/>
                  <a:pt x="388447" y="305537"/>
                  <a:pt x="390551" y="309045"/>
                </a:cubicBezTo>
                <a:cubicBezTo>
                  <a:pt x="391735" y="312531"/>
                  <a:pt x="394936" y="314987"/>
                  <a:pt x="398488" y="313430"/>
                </a:cubicBezTo>
                <a:cubicBezTo>
                  <a:pt x="406513" y="316388"/>
                  <a:pt x="414011" y="320606"/>
                  <a:pt x="420698" y="325927"/>
                </a:cubicBezTo>
                <a:cubicBezTo>
                  <a:pt x="431660" y="333864"/>
                  <a:pt x="420479" y="345067"/>
                  <a:pt x="413923" y="352061"/>
                </a:cubicBezTo>
                <a:cubicBezTo>
                  <a:pt x="407981" y="358639"/>
                  <a:pt x="398203" y="371662"/>
                  <a:pt x="388140" y="367518"/>
                </a:cubicBezTo>
                <a:cubicBezTo>
                  <a:pt x="378559" y="363572"/>
                  <a:pt x="369504" y="352018"/>
                  <a:pt x="362247" y="344892"/>
                </a:cubicBezTo>
                <a:cubicBezTo>
                  <a:pt x="358717" y="342018"/>
                  <a:pt x="353587" y="342252"/>
                  <a:pt x="350320" y="345440"/>
                </a:cubicBezTo>
                <a:cubicBezTo>
                  <a:pt x="338832" y="361007"/>
                  <a:pt x="320020" y="369423"/>
                  <a:pt x="300749" y="367628"/>
                </a:cubicBezTo>
                <a:cubicBezTo>
                  <a:pt x="299674" y="367536"/>
                  <a:pt x="298600" y="367661"/>
                  <a:pt x="297592" y="368001"/>
                </a:cubicBezTo>
                <a:cubicBezTo>
                  <a:pt x="293623" y="368141"/>
                  <a:pt x="290510" y="371473"/>
                  <a:pt x="290663" y="375442"/>
                </a:cubicBezTo>
                <a:cubicBezTo>
                  <a:pt x="290663" y="375578"/>
                  <a:pt x="290663" y="375714"/>
                  <a:pt x="290685" y="375849"/>
                </a:cubicBezTo>
                <a:cubicBezTo>
                  <a:pt x="291518" y="385014"/>
                  <a:pt x="294018" y="395691"/>
                  <a:pt x="292132" y="404812"/>
                </a:cubicBezTo>
                <a:cubicBezTo>
                  <a:pt x="289502" y="417375"/>
                  <a:pt x="273935" y="415643"/>
                  <a:pt x="264047" y="415358"/>
                </a:cubicBezTo>
                <a:cubicBezTo>
                  <a:pt x="258960" y="415246"/>
                  <a:pt x="253874" y="414792"/>
                  <a:pt x="248831" y="413998"/>
                </a:cubicBezTo>
                <a:cubicBezTo>
                  <a:pt x="242648" y="412968"/>
                  <a:pt x="240390" y="412968"/>
                  <a:pt x="238987" y="406434"/>
                </a:cubicBezTo>
                <a:cubicBezTo>
                  <a:pt x="236795" y="396590"/>
                  <a:pt x="237803" y="385211"/>
                  <a:pt x="237694" y="375192"/>
                </a:cubicBezTo>
                <a:cubicBezTo>
                  <a:pt x="237694" y="375076"/>
                  <a:pt x="237694" y="374957"/>
                  <a:pt x="237694" y="374841"/>
                </a:cubicBezTo>
                <a:cubicBezTo>
                  <a:pt x="237672" y="372460"/>
                  <a:pt x="236203" y="370331"/>
                  <a:pt x="233988" y="369470"/>
                </a:cubicBezTo>
                <a:cubicBezTo>
                  <a:pt x="215243" y="365120"/>
                  <a:pt x="197835" y="356236"/>
                  <a:pt x="183321" y="343598"/>
                </a:cubicBezTo>
                <a:cubicBezTo>
                  <a:pt x="181764" y="342145"/>
                  <a:pt x="179593" y="341553"/>
                  <a:pt x="177533" y="342020"/>
                </a:cubicBezTo>
                <a:cubicBezTo>
                  <a:pt x="167820" y="339586"/>
                  <a:pt x="165540" y="360064"/>
                  <a:pt x="159335" y="364931"/>
                </a:cubicBezTo>
                <a:cubicBezTo>
                  <a:pt x="150763" y="373482"/>
                  <a:pt x="137630" y="361686"/>
                  <a:pt x="130943" y="356052"/>
                </a:cubicBezTo>
                <a:cubicBezTo>
                  <a:pt x="124256" y="350417"/>
                  <a:pt x="109632" y="339718"/>
                  <a:pt x="111649" y="329742"/>
                </a:cubicBezTo>
                <a:cubicBezTo>
                  <a:pt x="113228" y="321871"/>
                  <a:pt x="122195" y="311874"/>
                  <a:pt x="128356" y="307291"/>
                </a:cubicBezTo>
                <a:cubicBezTo>
                  <a:pt x="130110" y="306035"/>
                  <a:pt x="131250" y="304101"/>
                  <a:pt x="131491" y="301964"/>
                </a:cubicBezTo>
                <a:cubicBezTo>
                  <a:pt x="134276" y="300023"/>
                  <a:pt x="134977" y="296184"/>
                  <a:pt x="133048" y="293389"/>
                </a:cubicBezTo>
                <a:cubicBezTo>
                  <a:pt x="132916" y="293207"/>
                  <a:pt x="132784" y="293032"/>
                  <a:pt x="132631" y="292865"/>
                </a:cubicBezTo>
                <a:cubicBezTo>
                  <a:pt x="122677" y="281184"/>
                  <a:pt x="116626" y="266663"/>
                  <a:pt x="115376" y="251362"/>
                </a:cubicBezTo>
                <a:cubicBezTo>
                  <a:pt x="117174" y="246977"/>
                  <a:pt x="114938" y="240685"/>
                  <a:pt x="108558" y="241014"/>
                </a:cubicBezTo>
                <a:cubicBezTo>
                  <a:pt x="97990" y="241584"/>
                  <a:pt x="87138" y="242307"/>
                  <a:pt x="76724" y="239895"/>
                </a:cubicBezTo>
                <a:cubicBezTo>
                  <a:pt x="65016" y="237199"/>
                  <a:pt x="66506" y="223189"/>
                  <a:pt x="66748" y="213367"/>
                </a:cubicBezTo>
                <a:cubicBezTo>
                  <a:pt x="66880" y="207118"/>
                  <a:pt x="66748" y="190587"/>
                  <a:pt x="72427" y="186180"/>
                </a:cubicBezTo>
                <a:cubicBezTo>
                  <a:pt x="75298" y="183988"/>
                  <a:pt x="85120" y="184624"/>
                  <a:pt x="88716" y="184426"/>
                </a:cubicBezTo>
                <a:cubicBezTo>
                  <a:pt x="94899" y="184075"/>
                  <a:pt x="101103" y="184075"/>
                  <a:pt x="107286" y="184426"/>
                </a:cubicBezTo>
                <a:cubicBezTo>
                  <a:pt x="114850" y="184865"/>
                  <a:pt x="118621" y="174823"/>
                  <a:pt x="114170" y="171118"/>
                </a:cubicBezTo>
                <a:cubicBezTo>
                  <a:pt x="115946" y="156560"/>
                  <a:pt x="119169" y="141542"/>
                  <a:pt x="131864" y="132597"/>
                </a:cubicBezTo>
                <a:cubicBezTo>
                  <a:pt x="132872" y="131902"/>
                  <a:pt x="133706" y="130979"/>
                  <a:pt x="134276" y="129900"/>
                </a:cubicBezTo>
                <a:cubicBezTo>
                  <a:pt x="137235" y="126918"/>
                  <a:pt x="137455" y="122187"/>
                  <a:pt x="134802" y="118938"/>
                </a:cubicBezTo>
                <a:cubicBezTo>
                  <a:pt x="130833" y="114443"/>
                  <a:pt x="126996" y="109861"/>
                  <a:pt x="123291" y="105147"/>
                </a:cubicBezTo>
                <a:cubicBezTo>
                  <a:pt x="120682" y="101815"/>
                  <a:pt x="114894" y="96487"/>
                  <a:pt x="113820" y="92387"/>
                </a:cubicBezTo>
                <a:cubicBezTo>
                  <a:pt x="109983" y="79583"/>
                  <a:pt x="145018" y="51980"/>
                  <a:pt x="155476" y="60399"/>
                </a:cubicBezTo>
                <a:cubicBezTo>
                  <a:pt x="158633" y="62942"/>
                  <a:pt x="161089" y="67831"/>
                  <a:pt x="163830" y="70945"/>
                </a:cubicBezTo>
                <a:cubicBezTo>
                  <a:pt x="167206" y="74740"/>
                  <a:pt x="170780" y="78342"/>
                  <a:pt x="174551" y="81732"/>
                </a:cubicBezTo>
                <a:cubicBezTo>
                  <a:pt x="176875" y="83913"/>
                  <a:pt x="180448" y="84106"/>
                  <a:pt x="182992" y="82192"/>
                </a:cubicBezTo>
                <a:cubicBezTo>
                  <a:pt x="198339" y="71975"/>
                  <a:pt x="213533" y="61430"/>
                  <a:pt x="232344" y="59719"/>
                </a:cubicBezTo>
                <a:cubicBezTo>
                  <a:pt x="236575" y="59255"/>
                  <a:pt x="239645" y="55444"/>
                  <a:pt x="239184" y="51208"/>
                </a:cubicBezTo>
                <a:cubicBezTo>
                  <a:pt x="239118" y="50772"/>
                  <a:pt x="239053" y="50340"/>
                  <a:pt x="238921" y="49919"/>
                </a:cubicBezTo>
                <a:cubicBezTo>
                  <a:pt x="239404" y="48801"/>
                  <a:pt x="239557" y="47571"/>
                  <a:pt x="239382" y="46367"/>
                </a:cubicBezTo>
                <a:cubicBezTo>
                  <a:pt x="238286" y="37444"/>
                  <a:pt x="237189" y="26087"/>
                  <a:pt x="239996" y="17076"/>
                </a:cubicBezTo>
                <a:cubicBezTo>
                  <a:pt x="245740" y="15805"/>
                  <a:pt x="253852" y="16638"/>
                  <a:pt x="258894" y="16375"/>
                </a:cubicBezTo>
                <a:cubicBezTo>
                  <a:pt x="267358" y="15936"/>
                  <a:pt x="275820" y="15579"/>
                  <a:pt x="284261" y="15300"/>
                </a:cubicBezTo>
                <a:cubicBezTo>
                  <a:pt x="296648" y="13963"/>
                  <a:pt x="299104" y="16068"/>
                  <a:pt x="298644" y="28630"/>
                </a:cubicBezTo>
                <a:cubicBezTo>
                  <a:pt x="299148" y="37269"/>
                  <a:pt x="299587" y="45929"/>
                  <a:pt x="300047" y="54567"/>
                </a:cubicBezTo>
                <a:cubicBezTo>
                  <a:pt x="300025" y="58115"/>
                  <a:pt x="302897" y="61004"/>
                  <a:pt x="306449" y="61020"/>
                </a:cubicBezTo>
                <a:cubicBezTo>
                  <a:pt x="306558" y="61022"/>
                  <a:pt x="306668" y="61017"/>
                  <a:pt x="306778" y="61013"/>
                </a:cubicBezTo>
                <a:cubicBezTo>
                  <a:pt x="323155" y="64446"/>
                  <a:pt x="338262" y="72390"/>
                  <a:pt x="350386" y="83946"/>
                </a:cubicBezTo>
                <a:cubicBezTo>
                  <a:pt x="352403" y="85992"/>
                  <a:pt x="355560" y="86397"/>
                  <a:pt x="358037" y="84933"/>
                </a:cubicBezTo>
                <a:cubicBezTo>
                  <a:pt x="360339" y="85104"/>
                  <a:pt x="362576" y="84014"/>
                  <a:pt x="363847" y="82082"/>
                </a:cubicBezTo>
                <a:cubicBezTo>
                  <a:pt x="367662" y="77018"/>
                  <a:pt x="376257" y="60158"/>
                  <a:pt x="383207" y="59807"/>
                </a:cubicBezTo>
                <a:cubicBezTo>
                  <a:pt x="386583" y="59676"/>
                  <a:pt x="394958" y="66582"/>
                  <a:pt x="397545" y="68336"/>
                </a:cubicBezTo>
                <a:cubicBezTo>
                  <a:pt x="404693" y="73269"/>
                  <a:pt x="411424" y="78792"/>
                  <a:pt x="417650" y="84845"/>
                </a:cubicBezTo>
                <a:cubicBezTo>
                  <a:pt x="422693" y="89800"/>
                  <a:pt x="424381" y="90567"/>
                  <a:pt x="420259" y="96947"/>
                </a:cubicBezTo>
                <a:cubicBezTo>
                  <a:pt x="414647" y="105717"/>
                  <a:pt x="407324" y="113588"/>
                  <a:pt x="400988" y="121744"/>
                </a:cubicBezTo>
                <a:cubicBezTo>
                  <a:pt x="398357" y="124978"/>
                  <a:pt x="398861" y="129727"/>
                  <a:pt x="402084" y="132353"/>
                </a:cubicBezTo>
                <a:cubicBezTo>
                  <a:pt x="402917" y="133037"/>
                  <a:pt x="403904" y="133531"/>
                  <a:pt x="404956" y="133802"/>
                </a:cubicBezTo>
                <a:cubicBezTo>
                  <a:pt x="412980" y="146576"/>
                  <a:pt x="416817" y="161539"/>
                  <a:pt x="415918" y="176599"/>
                </a:cubicBezTo>
                <a:cubicBezTo>
                  <a:pt x="415458" y="179594"/>
                  <a:pt x="417497" y="182398"/>
                  <a:pt x="420501" y="182870"/>
                </a:cubicBezTo>
                <a:cubicBezTo>
                  <a:pt x="421882" y="184446"/>
                  <a:pt x="423899" y="185336"/>
                  <a:pt x="426003" y="185303"/>
                </a:cubicBezTo>
                <a:cubicBezTo>
                  <a:pt x="439772" y="185720"/>
                  <a:pt x="453475" y="185632"/>
                  <a:pt x="467243" y="186005"/>
                </a:cubicBezTo>
                <a:cubicBezTo>
                  <a:pt x="466651" y="186005"/>
                  <a:pt x="467660" y="187649"/>
                  <a:pt x="467770" y="189315"/>
                </a:cubicBezTo>
                <a:cubicBezTo>
                  <a:pt x="468121" y="195498"/>
                  <a:pt x="468537" y="201505"/>
                  <a:pt x="468362" y="207644"/>
                </a:cubicBezTo>
                <a:close/>
                <a:moveTo>
                  <a:pt x="342734" y="248753"/>
                </a:moveTo>
                <a:cubicBezTo>
                  <a:pt x="340673" y="256992"/>
                  <a:pt x="336178" y="264409"/>
                  <a:pt x="329799" y="270020"/>
                </a:cubicBezTo>
                <a:cubicBezTo>
                  <a:pt x="327058" y="273034"/>
                  <a:pt x="327234" y="277691"/>
                  <a:pt x="330215" y="280478"/>
                </a:cubicBezTo>
                <a:cubicBezTo>
                  <a:pt x="333526" y="283438"/>
                  <a:pt x="337757" y="282078"/>
                  <a:pt x="340629" y="279447"/>
                </a:cubicBezTo>
                <a:cubicBezTo>
                  <a:pt x="348851" y="271859"/>
                  <a:pt x="354595" y="261987"/>
                  <a:pt x="357138" y="251099"/>
                </a:cubicBezTo>
                <a:cubicBezTo>
                  <a:pt x="359397" y="241540"/>
                  <a:pt x="344948" y="239632"/>
                  <a:pt x="342712" y="248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437"/>
        <p:cNvGrpSpPr/>
        <p:nvPr/>
      </p:nvGrpSpPr>
      <p:grpSpPr>
        <a:xfrm>
          <a:off x="0" y="0"/>
          <a:ext cx="0" cy="0"/>
          <a:chOff x="0" y="0"/>
          <a:chExt cx="0" cy="0"/>
        </a:xfrm>
      </p:grpSpPr>
      <p:pic>
        <p:nvPicPr>
          <p:cNvPr id="1438" name="Google Shape;1438;p4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439" name="Google Shape;1439;p4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434343"/>
                </a:solidFill>
                <a:latin typeface="Arial"/>
                <a:ea typeface="Arial"/>
                <a:cs typeface="Arial"/>
                <a:sym typeface="Arial"/>
              </a:rPr>
              <a:t>Slides provided by Slides Carnival</a:t>
            </a:r>
            <a:endParaRPr sz="1800" b="1" i="0" u="none" strike="noStrike" cap="none">
              <a:solidFill>
                <a:srgbClr val="434343"/>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434343"/>
                </a:solidFill>
                <a:latin typeface="Arial"/>
                <a:ea typeface="Arial"/>
                <a:cs typeface="Arial"/>
                <a:sym typeface="Arial"/>
              </a:rPr>
              <a:t>Free templates for all your presentation needs</a:t>
            </a:r>
            <a:endParaRPr sz="1800" b="1" i="0" u="none" strike="noStrike" cap="none">
              <a:solidFill>
                <a:srgbClr val="434343"/>
              </a:solidFill>
              <a:latin typeface="Arial"/>
              <a:ea typeface="Arial"/>
              <a:cs typeface="Arial"/>
              <a:sym typeface="Arial"/>
            </a:endParaRPr>
          </a:p>
        </p:txBody>
      </p:sp>
      <p:grpSp>
        <p:nvGrpSpPr>
          <p:cNvPr id="1440" name="Google Shape;1440;p41"/>
          <p:cNvGrpSpPr/>
          <p:nvPr/>
        </p:nvGrpSpPr>
        <p:grpSpPr>
          <a:xfrm>
            <a:off x="690575" y="3290132"/>
            <a:ext cx="7762851" cy="892418"/>
            <a:chOff x="801125" y="3213932"/>
            <a:chExt cx="7762851" cy="892418"/>
          </a:xfrm>
        </p:grpSpPr>
        <p:grpSp>
          <p:nvGrpSpPr>
            <p:cNvPr id="1441" name="Google Shape;1441;p41"/>
            <p:cNvGrpSpPr/>
            <p:nvPr/>
          </p:nvGrpSpPr>
          <p:grpSpPr>
            <a:xfrm>
              <a:off x="4845759" y="3213932"/>
              <a:ext cx="1695900" cy="892418"/>
              <a:chOff x="4845759" y="3213932"/>
              <a:chExt cx="1695900" cy="892418"/>
            </a:xfrm>
          </p:grpSpPr>
          <p:sp>
            <p:nvSpPr>
              <p:cNvPr id="1442" name="Google Shape;1442;p4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434343"/>
                    </a:solidFill>
                    <a:latin typeface="Arial"/>
                    <a:ea typeface="Arial"/>
                    <a:cs typeface="Arial"/>
                    <a:sym typeface="Arial"/>
                  </a:rPr>
                  <a:t>Ready to use, professional and customizable</a:t>
                </a:r>
                <a:endParaRPr sz="1200" b="0" i="0" u="none" strike="noStrike" cap="none">
                  <a:solidFill>
                    <a:srgbClr val="434343"/>
                  </a:solidFill>
                  <a:latin typeface="Arial"/>
                  <a:ea typeface="Arial"/>
                  <a:cs typeface="Arial"/>
                  <a:sym typeface="Arial"/>
                </a:endParaRPr>
              </a:p>
            </p:txBody>
          </p:sp>
          <p:sp>
            <p:nvSpPr>
              <p:cNvPr id="1443" name="Google Shape;1443;p4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grpSp>
        <p:grpSp>
          <p:nvGrpSpPr>
            <p:cNvPr id="1444" name="Google Shape;1444;p41"/>
            <p:cNvGrpSpPr/>
            <p:nvPr/>
          </p:nvGrpSpPr>
          <p:grpSpPr>
            <a:xfrm>
              <a:off x="2823442" y="3214222"/>
              <a:ext cx="1695900" cy="892128"/>
              <a:chOff x="2823442" y="3214222"/>
              <a:chExt cx="1695900" cy="892128"/>
            </a:xfrm>
          </p:grpSpPr>
          <p:sp>
            <p:nvSpPr>
              <p:cNvPr id="1445" name="Google Shape;1445;p4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434343"/>
                    </a:solidFill>
                    <a:latin typeface="Arial"/>
                    <a:ea typeface="Arial"/>
                    <a:cs typeface="Arial"/>
                    <a:sym typeface="Arial"/>
                  </a:rPr>
                  <a:t>100% free for personal or commercial use</a:t>
                </a:r>
                <a:endParaRPr sz="1200" b="0" i="0" u="none" strike="noStrike" cap="none">
                  <a:solidFill>
                    <a:srgbClr val="434343"/>
                  </a:solidFill>
                  <a:latin typeface="Arial"/>
                  <a:ea typeface="Arial"/>
                  <a:cs typeface="Arial"/>
                  <a:sym typeface="Arial"/>
                </a:endParaRPr>
              </a:p>
            </p:txBody>
          </p:sp>
          <p:sp>
            <p:nvSpPr>
              <p:cNvPr id="1446" name="Google Shape;1446;p4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grpSp>
        <p:grpSp>
          <p:nvGrpSpPr>
            <p:cNvPr id="1447" name="Google Shape;1447;p41"/>
            <p:cNvGrpSpPr/>
            <p:nvPr/>
          </p:nvGrpSpPr>
          <p:grpSpPr>
            <a:xfrm>
              <a:off x="6868076" y="3213932"/>
              <a:ext cx="1695900" cy="892418"/>
              <a:chOff x="6868076" y="3213932"/>
              <a:chExt cx="1695900" cy="892418"/>
            </a:xfrm>
          </p:grpSpPr>
          <p:sp>
            <p:nvSpPr>
              <p:cNvPr id="1448" name="Google Shape;1448;p4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434343"/>
                    </a:solidFill>
                    <a:latin typeface="Arial"/>
                    <a:ea typeface="Arial"/>
                    <a:cs typeface="Arial"/>
                    <a:sym typeface="Arial"/>
                  </a:rPr>
                  <a:t>Blow your audience away with attractive visuals</a:t>
                </a:r>
                <a:endParaRPr sz="1200" b="0" i="0" u="none" strike="noStrike" cap="none">
                  <a:solidFill>
                    <a:srgbClr val="434343"/>
                  </a:solidFill>
                  <a:latin typeface="Arial"/>
                  <a:ea typeface="Arial"/>
                  <a:cs typeface="Arial"/>
                  <a:sym typeface="Arial"/>
                </a:endParaRPr>
              </a:p>
            </p:txBody>
          </p:sp>
          <p:sp>
            <p:nvSpPr>
              <p:cNvPr id="1449" name="Google Shape;1449;p4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grpSp>
        <p:grpSp>
          <p:nvGrpSpPr>
            <p:cNvPr id="1450" name="Google Shape;1450;p41"/>
            <p:cNvGrpSpPr/>
            <p:nvPr/>
          </p:nvGrpSpPr>
          <p:grpSpPr>
            <a:xfrm>
              <a:off x="801125" y="3214206"/>
              <a:ext cx="1695900" cy="892144"/>
              <a:chOff x="801125" y="3214206"/>
              <a:chExt cx="1695900" cy="892144"/>
            </a:xfrm>
          </p:grpSpPr>
          <p:sp>
            <p:nvSpPr>
              <p:cNvPr id="1451" name="Google Shape;1451;p4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434343"/>
                    </a:solidFill>
                    <a:latin typeface="Arial"/>
                    <a:ea typeface="Arial"/>
                    <a:cs typeface="Arial"/>
                    <a:sym typeface="Arial"/>
                  </a:rPr>
                  <a:t>For PowerPoint and Google Slides</a:t>
                </a:r>
                <a:endParaRPr sz="1200" b="0" i="0" u="none" strike="noStrike" cap="none">
                  <a:solidFill>
                    <a:srgbClr val="434343"/>
                  </a:solidFill>
                  <a:latin typeface="Arial"/>
                  <a:ea typeface="Arial"/>
                  <a:cs typeface="Arial"/>
                  <a:sym typeface="Arial"/>
                </a:endParaRPr>
              </a:p>
            </p:txBody>
          </p:sp>
          <p:sp>
            <p:nvSpPr>
              <p:cNvPr id="1452" name="Google Shape;1452;p4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cfc93f7506_0_0"/>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7</a:t>
            </a:fld>
            <a:endParaRPr/>
          </a:p>
        </p:txBody>
      </p:sp>
      <p:grpSp>
        <p:nvGrpSpPr>
          <p:cNvPr id="261" name="Google Shape;261;gcfc93f7506_0_0"/>
          <p:cNvGrpSpPr/>
          <p:nvPr/>
        </p:nvGrpSpPr>
        <p:grpSpPr>
          <a:xfrm>
            <a:off x="3012458" y="473609"/>
            <a:ext cx="2509394" cy="2463112"/>
            <a:chOff x="576654" y="555403"/>
            <a:chExt cx="3865959" cy="3794658"/>
          </a:xfrm>
        </p:grpSpPr>
        <p:sp>
          <p:nvSpPr>
            <p:cNvPr id="262" name="Google Shape;262;gcfc93f7506_0_0"/>
            <p:cNvSpPr/>
            <p:nvPr/>
          </p:nvSpPr>
          <p:spPr>
            <a:xfrm>
              <a:off x="619289" y="555403"/>
              <a:ext cx="3823324" cy="3794658"/>
            </a:xfrm>
            <a:custGeom>
              <a:avLst/>
              <a:gdLst/>
              <a:ahLst/>
              <a:cxnLst/>
              <a:rect l="l" t="t" r="r" b="b"/>
              <a:pathLst>
                <a:path w="1812002" h="1798416" extrusionOk="0">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 name="Google Shape;263;gcfc93f7506_0_0"/>
            <p:cNvSpPr/>
            <p:nvPr/>
          </p:nvSpPr>
          <p:spPr>
            <a:xfrm>
              <a:off x="576654" y="3067330"/>
              <a:ext cx="620488" cy="986037"/>
            </a:xfrm>
            <a:custGeom>
              <a:avLst/>
              <a:gdLst/>
              <a:ahLst/>
              <a:cxnLst/>
              <a:rect l="l" t="t" r="r" b="b"/>
              <a:pathLst>
                <a:path w="294070" h="467316" extrusionOk="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 name="Google Shape;264;gcfc93f7506_0_0"/>
            <p:cNvSpPr/>
            <p:nvPr/>
          </p:nvSpPr>
          <p:spPr>
            <a:xfrm>
              <a:off x="625052" y="3542878"/>
              <a:ext cx="246686" cy="335935"/>
            </a:xfrm>
            <a:custGeom>
              <a:avLst/>
              <a:gdLst/>
              <a:ahLst/>
              <a:cxnLst/>
              <a:rect l="l" t="t" r="r" b="b"/>
              <a:pathLst>
                <a:path w="116913" h="159211" extrusionOk="0">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 name="Google Shape;265;gcfc93f7506_0_0"/>
            <p:cNvSpPr/>
            <p:nvPr/>
          </p:nvSpPr>
          <p:spPr>
            <a:xfrm>
              <a:off x="3508732" y="703042"/>
              <a:ext cx="736985" cy="678722"/>
            </a:xfrm>
            <a:custGeom>
              <a:avLst/>
              <a:gdLst/>
              <a:ahLst/>
              <a:cxnLst/>
              <a:rect l="l" t="t" r="r" b="b"/>
              <a:pathLst>
                <a:path w="349282" h="321669" extrusionOk="0">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 name="Google Shape;266;gcfc93f7506_0_0"/>
            <p:cNvSpPr/>
            <p:nvPr/>
          </p:nvSpPr>
          <p:spPr>
            <a:xfrm>
              <a:off x="4237875" y="1405342"/>
              <a:ext cx="51220" cy="74504"/>
            </a:xfrm>
            <a:custGeom>
              <a:avLst/>
              <a:gdLst/>
              <a:ahLst/>
              <a:cxnLst/>
              <a:rect l="l" t="t" r="r" b="b"/>
              <a:pathLst>
                <a:path w="24275" h="35310" extrusionOk="0">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67" name="Google Shape;267;gcfc93f7506_0_0"/>
          <p:cNvSpPr txBox="1">
            <a:spLocks noGrp="1"/>
          </p:cNvSpPr>
          <p:nvPr>
            <p:ph type="ctrTitle" idx="4294967295"/>
          </p:nvPr>
        </p:nvSpPr>
        <p:spPr>
          <a:xfrm>
            <a:off x="1055100" y="540763"/>
            <a:ext cx="6424200" cy="7581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400"/>
              <a:buFont typeface="Arial"/>
              <a:buNone/>
            </a:pPr>
            <a:r>
              <a:rPr lang="en" sz="4300" b="1" i="0" u="none" strike="noStrike" cap="none">
                <a:solidFill>
                  <a:srgbClr val="F1C232"/>
                </a:solidFill>
                <a:latin typeface="Arial"/>
                <a:ea typeface="Arial"/>
                <a:cs typeface="Arial"/>
                <a:sym typeface="Arial"/>
              </a:rPr>
              <a:t>DMAIC Roadmap</a:t>
            </a:r>
            <a:endParaRPr sz="4300" b="1" i="0" u="none" strike="noStrike" cap="none">
              <a:solidFill>
                <a:srgbClr val="F1C232"/>
              </a:solidFill>
              <a:latin typeface="Arial"/>
              <a:ea typeface="Arial"/>
              <a:cs typeface="Arial"/>
              <a:sym typeface="Arial"/>
            </a:endParaRPr>
          </a:p>
        </p:txBody>
      </p:sp>
      <p:sp>
        <p:nvSpPr>
          <p:cNvPr id="268" name="Google Shape;268;gcfc93f7506_0_0"/>
          <p:cNvSpPr/>
          <p:nvPr/>
        </p:nvSpPr>
        <p:spPr>
          <a:xfrm>
            <a:off x="2794872" y="1318855"/>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100" b="0" i="0" u="none" strike="noStrike" cap="none">
                <a:solidFill>
                  <a:schemeClr val="dk1"/>
                </a:solidFill>
                <a:latin typeface="Arial"/>
                <a:ea typeface="Arial"/>
                <a:cs typeface="Arial"/>
                <a:sym typeface="Arial"/>
              </a:rPr>
              <a:t>1 – Listen to the VoC</a:t>
            </a:r>
            <a:endParaRPr sz="900" b="0" i="0" u="none" strike="noStrike" cap="none">
              <a:solidFill>
                <a:schemeClr val="dk1"/>
              </a:solidFill>
              <a:latin typeface="Arial"/>
              <a:ea typeface="Arial"/>
              <a:cs typeface="Arial"/>
              <a:sym typeface="Arial"/>
            </a:endParaRPr>
          </a:p>
        </p:txBody>
      </p:sp>
      <p:sp>
        <p:nvSpPr>
          <p:cNvPr id="269" name="Google Shape;269;gcfc93f7506_0_0"/>
          <p:cNvSpPr/>
          <p:nvPr/>
        </p:nvSpPr>
        <p:spPr>
          <a:xfrm>
            <a:off x="4620904" y="1319894"/>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2 – Create Project Charter</a:t>
            </a:r>
            <a:endParaRPr sz="900" b="0" i="0" u="none" strike="noStrike" cap="none">
              <a:solidFill>
                <a:schemeClr val="dk1"/>
              </a:solidFill>
              <a:latin typeface="Arial"/>
              <a:ea typeface="Arial"/>
              <a:cs typeface="Arial"/>
              <a:sym typeface="Arial"/>
            </a:endParaRPr>
          </a:p>
        </p:txBody>
      </p:sp>
      <p:sp>
        <p:nvSpPr>
          <p:cNvPr id="270" name="Google Shape;270;gcfc93f7506_0_0"/>
          <p:cNvSpPr/>
          <p:nvPr/>
        </p:nvSpPr>
        <p:spPr>
          <a:xfrm>
            <a:off x="6445434" y="131885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3 – Map Current Process</a:t>
            </a:r>
            <a:endParaRPr sz="900" b="0" i="0" u="none" strike="noStrike" cap="none">
              <a:solidFill>
                <a:schemeClr val="dk1"/>
              </a:solidFill>
              <a:latin typeface="Arial"/>
              <a:ea typeface="Arial"/>
              <a:cs typeface="Arial"/>
              <a:sym typeface="Arial"/>
            </a:endParaRPr>
          </a:p>
        </p:txBody>
      </p:sp>
      <p:sp>
        <p:nvSpPr>
          <p:cNvPr id="271" name="Google Shape;271;gcfc93f7506_0_0"/>
          <p:cNvSpPr/>
          <p:nvPr/>
        </p:nvSpPr>
        <p:spPr>
          <a:xfrm>
            <a:off x="2794872" y="197885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4 – </a:t>
            </a:r>
            <a:r>
              <a:rPr lang="en" sz="1100">
                <a:solidFill>
                  <a:schemeClr val="dk1"/>
                </a:solidFill>
              </a:rPr>
              <a:t>Investigate</a:t>
            </a:r>
            <a:r>
              <a:rPr lang="en" sz="1100" b="0" i="0" u="none" strike="noStrike" cap="none">
                <a:solidFill>
                  <a:schemeClr val="dk1"/>
                </a:solidFill>
                <a:latin typeface="Arial"/>
                <a:ea typeface="Arial"/>
                <a:cs typeface="Arial"/>
                <a:sym typeface="Arial"/>
              </a:rPr>
              <a:t> </a:t>
            </a:r>
            <a:r>
              <a:rPr lang="en" sz="1100">
                <a:solidFill>
                  <a:schemeClr val="dk1"/>
                </a:solidFill>
              </a:rPr>
              <a:t>Measurement Systems</a:t>
            </a:r>
            <a:endParaRPr sz="900" b="0" i="0" u="none" strike="noStrike" cap="none">
              <a:solidFill>
                <a:schemeClr val="dk1"/>
              </a:solidFill>
              <a:latin typeface="Arial"/>
              <a:ea typeface="Arial"/>
              <a:cs typeface="Arial"/>
              <a:sym typeface="Arial"/>
            </a:endParaRPr>
          </a:p>
        </p:txBody>
      </p:sp>
      <p:sp>
        <p:nvSpPr>
          <p:cNvPr id="272" name="Google Shape;272;gcfc93f7506_0_0"/>
          <p:cNvSpPr/>
          <p:nvPr/>
        </p:nvSpPr>
        <p:spPr>
          <a:xfrm>
            <a:off x="4620904" y="1978858"/>
            <a:ext cx="14973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5 – Run Control Chart</a:t>
            </a:r>
            <a:endParaRPr sz="900" b="0" i="0" u="none" strike="noStrike" cap="none">
              <a:solidFill>
                <a:schemeClr val="dk1"/>
              </a:solidFill>
              <a:latin typeface="Arial"/>
              <a:ea typeface="Arial"/>
              <a:cs typeface="Arial"/>
              <a:sym typeface="Arial"/>
            </a:endParaRPr>
          </a:p>
        </p:txBody>
      </p:sp>
      <p:sp>
        <p:nvSpPr>
          <p:cNvPr id="273" name="Google Shape;273;gcfc93f7506_0_0"/>
          <p:cNvSpPr/>
          <p:nvPr/>
        </p:nvSpPr>
        <p:spPr>
          <a:xfrm>
            <a:off x="6445434" y="197989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6 – Run Capability Analysis</a:t>
            </a:r>
            <a:endParaRPr sz="900" b="0" i="0" u="none" strike="noStrike" cap="none">
              <a:solidFill>
                <a:schemeClr val="dk1"/>
              </a:solidFill>
              <a:latin typeface="Arial"/>
              <a:ea typeface="Arial"/>
              <a:cs typeface="Arial"/>
              <a:sym typeface="Arial"/>
            </a:endParaRPr>
          </a:p>
        </p:txBody>
      </p:sp>
      <p:sp>
        <p:nvSpPr>
          <p:cNvPr id="274" name="Google Shape;274;gcfc93f7506_0_0"/>
          <p:cNvSpPr/>
          <p:nvPr/>
        </p:nvSpPr>
        <p:spPr>
          <a:xfrm>
            <a:off x="2811390" y="2638862"/>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7 – Identify Potential Causes</a:t>
            </a:r>
            <a:endParaRPr sz="900" b="0" i="0" u="none" strike="noStrike" cap="none">
              <a:solidFill>
                <a:schemeClr val="dk1"/>
              </a:solidFill>
              <a:latin typeface="Arial"/>
              <a:ea typeface="Arial"/>
              <a:cs typeface="Arial"/>
              <a:sym typeface="Arial"/>
            </a:endParaRPr>
          </a:p>
        </p:txBody>
      </p:sp>
      <p:sp>
        <p:nvSpPr>
          <p:cNvPr id="275" name="Google Shape;275;gcfc93f7506_0_0"/>
          <p:cNvSpPr/>
          <p:nvPr/>
        </p:nvSpPr>
        <p:spPr>
          <a:xfrm>
            <a:off x="4637422" y="2637822"/>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8 – Prioritize Potential Causes</a:t>
            </a:r>
            <a:endParaRPr sz="900" b="0" i="0" u="none" strike="noStrike" cap="none">
              <a:solidFill>
                <a:schemeClr val="dk1"/>
              </a:solidFill>
              <a:latin typeface="Arial"/>
              <a:ea typeface="Arial"/>
              <a:cs typeface="Arial"/>
              <a:sym typeface="Arial"/>
            </a:endParaRPr>
          </a:p>
        </p:txBody>
      </p:sp>
      <p:sp>
        <p:nvSpPr>
          <p:cNvPr id="276" name="Google Shape;276;gcfc93f7506_0_0"/>
          <p:cNvSpPr/>
          <p:nvPr/>
        </p:nvSpPr>
        <p:spPr>
          <a:xfrm>
            <a:off x="6461952" y="2634705"/>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9 – Validate Root Causes</a:t>
            </a:r>
            <a:endParaRPr sz="900" b="0" i="0" u="none" strike="noStrike" cap="none">
              <a:solidFill>
                <a:schemeClr val="dk1"/>
              </a:solidFill>
              <a:latin typeface="Arial"/>
              <a:ea typeface="Arial"/>
              <a:cs typeface="Arial"/>
              <a:sym typeface="Arial"/>
            </a:endParaRPr>
          </a:p>
        </p:txBody>
      </p:sp>
      <p:sp>
        <p:nvSpPr>
          <p:cNvPr id="277" name="Google Shape;277;gcfc93f7506_0_0"/>
          <p:cNvSpPr/>
          <p:nvPr/>
        </p:nvSpPr>
        <p:spPr>
          <a:xfrm>
            <a:off x="2811390" y="3310299"/>
            <a:ext cx="1498500" cy="5664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10 – Identify Potential Solutions</a:t>
            </a:r>
            <a:endParaRPr sz="900" b="0" i="0" u="none" strike="noStrike" cap="none">
              <a:solidFill>
                <a:schemeClr val="dk1"/>
              </a:solidFill>
              <a:latin typeface="Arial"/>
              <a:ea typeface="Arial"/>
              <a:cs typeface="Arial"/>
              <a:sym typeface="Arial"/>
            </a:endParaRPr>
          </a:p>
        </p:txBody>
      </p:sp>
      <p:sp>
        <p:nvSpPr>
          <p:cNvPr id="278" name="Google Shape;278;gcfc93f7506_0_0"/>
          <p:cNvSpPr/>
          <p:nvPr/>
        </p:nvSpPr>
        <p:spPr>
          <a:xfrm>
            <a:off x="4637422" y="3311338"/>
            <a:ext cx="14973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11 – Define and Execute the Action Plan</a:t>
            </a:r>
            <a:endParaRPr sz="900" b="0" i="0" u="none" strike="noStrike" cap="none">
              <a:solidFill>
                <a:schemeClr val="dk1"/>
              </a:solidFill>
              <a:latin typeface="Arial"/>
              <a:ea typeface="Arial"/>
              <a:cs typeface="Arial"/>
              <a:sym typeface="Arial"/>
            </a:endParaRPr>
          </a:p>
        </p:txBody>
      </p:sp>
      <p:sp>
        <p:nvSpPr>
          <p:cNvPr id="279" name="Google Shape;279;gcfc93f7506_0_0"/>
          <p:cNvSpPr/>
          <p:nvPr/>
        </p:nvSpPr>
        <p:spPr>
          <a:xfrm>
            <a:off x="6461952" y="3311338"/>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12 – Validate Process Improvement</a:t>
            </a:r>
            <a:endParaRPr sz="900" b="0" i="0" u="none" strike="noStrike" cap="none">
              <a:solidFill>
                <a:schemeClr val="dk1"/>
              </a:solidFill>
              <a:latin typeface="Arial"/>
              <a:ea typeface="Arial"/>
              <a:cs typeface="Arial"/>
              <a:sym typeface="Arial"/>
            </a:endParaRPr>
          </a:p>
        </p:txBody>
      </p:sp>
      <p:sp>
        <p:nvSpPr>
          <p:cNvPr id="280" name="Google Shape;280;gcfc93f7506_0_0"/>
          <p:cNvSpPr/>
          <p:nvPr/>
        </p:nvSpPr>
        <p:spPr>
          <a:xfrm>
            <a:off x="280688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13 – Define Control Plan</a:t>
            </a:r>
            <a:endParaRPr sz="900" b="0" i="0" u="none" strike="noStrike" cap="none">
              <a:solidFill>
                <a:schemeClr val="dk1"/>
              </a:solidFill>
              <a:latin typeface="Arial"/>
              <a:ea typeface="Arial"/>
              <a:cs typeface="Arial"/>
              <a:sym typeface="Arial"/>
            </a:endParaRPr>
          </a:p>
        </p:txBody>
      </p:sp>
      <p:sp>
        <p:nvSpPr>
          <p:cNvPr id="281" name="Google Shape;281;gcfc93f7506_0_0"/>
          <p:cNvSpPr/>
          <p:nvPr/>
        </p:nvSpPr>
        <p:spPr>
          <a:xfrm>
            <a:off x="4631416" y="3975500"/>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14 – Transfer to Process Owner</a:t>
            </a:r>
            <a:endParaRPr sz="900" b="0" i="0" u="none" strike="noStrike" cap="none">
              <a:solidFill>
                <a:schemeClr val="dk1"/>
              </a:solidFill>
              <a:latin typeface="Arial"/>
              <a:ea typeface="Arial"/>
              <a:cs typeface="Arial"/>
              <a:sym typeface="Arial"/>
            </a:endParaRPr>
          </a:p>
        </p:txBody>
      </p:sp>
      <p:sp>
        <p:nvSpPr>
          <p:cNvPr id="282" name="Google Shape;282;gcfc93f7506_0_0"/>
          <p:cNvSpPr/>
          <p:nvPr/>
        </p:nvSpPr>
        <p:spPr>
          <a:xfrm>
            <a:off x="6455945" y="3976539"/>
            <a:ext cx="14985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100" b="0" i="0" u="none" strike="noStrike" cap="none">
                <a:solidFill>
                  <a:schemeClr val="dk1"/>
                </a:solidFill>
                <a:latin typeface="Arial"/>
                <a:ea typeface="Arial"/>
                <a:cs typeface="Arial"/>
                <a:sym typeface="Arial"/>
              </a:rPr>
              <a:t>15 – Celebrate</a:t>
            </a:r>
            <a:endParaRPr sz="900" b="0" i="0" u="none" strike="noStrike" cap="none">
              <a:solidFill>
                <a:schemeClr val="dk1"/>
              </a:solidFill>
              <a:latin typeface="Arial"/>
              <a:ea typeface="Arial"/>
              <a:cs typeface="Arial"/>
              <a:sym typeface="Arial"/>
            </a:endParaRPr>
          </a:p>
        </p:txBody>
      </p:sp>
      <p:sp>
        <p:nvSpPr>
          <p:cNvPr id="283" name="Google Shape;283;gcfc93f7506_0_0"/>
          <p:cNvSpPr/>
          <p:nvPr/>
        </p:nvSpPr>
        <p:spPr>
          <a:xfrm>
            <a:off x="1013924" y="1309500"/>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500" b="1" i="0" u="none" strike="noStrike" cap="none">
                <a:solidFill>
                  <a:schemeClr val="dk1"/>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DEFINE</a:t>
            </a:r>
            <a:endParaRPr sz="1300" b="1" i="0" u="none" strike="noStrike" cap="none">
              <a:solidFill>
                <a:schemeClr val="dk1"/>
              </a:solidFill>
              <a:latin typeface="Arial"/>
              <a:ea typeface="Arial"/>
              <a:cs typeface="Arial"/>
              <a:sym typeface="Arial"/>
            </a:endParaRPr>
          </a:p>
        </p:txBody>
      </p:sp>
      <p:sp>
        <p:nvSpPr>
          <p:cNvPr id="284" name="Google Shape;284;gcfc93f7506_0_0"/>
          <p:cNvSpPr/>
          <p:nvPr/>
        </p:nvSpPr>
        <p:spPr>
          <a:xfrm>
            <a:off x="1013924" y="1969502"/>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MEASURE</a:t>
            </a:r>
            <a:endParaRPr sz="1300" b="0" i="0" u="none" strike="noStrike" cap="none">
              <a:solidFill>
                <a:schemeClr val="dk1"/>
              </a:solidFill>
              <a:latin typeface="Arial"/>
              <a:ea typeface="Arial"/>
              <a:cs typeface="Arial"/>
              <a:sym typeface="Arial"/>
            </a:endParaRPr>
          </a:p>
        </p:txBody>
      </p:sp>
      <p:sp>
        <p:nvSpPr>
          <p:cNvPr id="285" name="Google Shape;285;gcfc93f7506_0_0"/>
          <p:cNvSpPr/>
          <p:nvPr/>
        </p:nvSpPr>
        <p:spPr>
          <a:xfrm>
            <a:off x="1025604" y="2629503"/>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ANALYZE</a:t>
            </a:r>
            <a:endParaRPr sz="1300" b="0" i="0" u="none" strike="noStrike" cap="none">
              <a:solidFill>
                <a:schemeClr val="dk1"/>
              </a:solidFill>
              <a:latin typeface="Arial"/>
              <a:ea typeface="Arial"/>
              <a:cs typeface="Arial"/>
              <a:sym typeface="Arial"/>
            </a:endParaRPr>
          </a:p>
        </p:txBody>
      </p:sp>
      <p:sp>
        <p:nvSpPr>
          <p:cNvPr id="286" name="Google Shape;286;gcfc93f7506_0_0"/>
          <p:cNvSpPr/>
          <p:nvPr/>
        </p:nvSpPr>
        <p:spPr>
          <a:xfrm>
            <a:off x="1025604" y="3301977"/>
            <a:ext cx="14856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IMPROVE</a:t>
            </a:r>
            <a:endParaRPr sz="1300" b="0" i="0" u="none" strike="noStrike" cap="none">
              <a:solidFill>
                <a:schemeClr val="dk1"/>
              </a:solidFill>
              <a:latin typeface="Arial"/>
              <a:ea typeface="Arial"/>
              <a:cs typeface="Arial"/>
              <a:sym typeface="Arial"/>
            </a:endParaRPr>
          </a:p>
        </p:txBody>
      </p:sp>
      <p:sp>
        <p:nvSpPr>
          <p:cNvPr id="287" name="Google Shape;287;gcfc93f7506_0_0"/>
          <p:cNvSpPr/>
          <p:nvPr/>
        </p:nvSpPr>
        <p:spPr>
          <a:xfrm>
            <a:off x="1022419" y="3967175"/>
            <a:ext cx="1484400" cy="565200"/>
          </a:xfrm>
          <a:prstGeom prst="roundRect">
            <a:avLst>
              <a:gd name="adj" fmla="val 16667"/>
            </a:avLst>
          </a:prstGeom>
          <a:solidFill>
            <a:schemeClr val="lt1"/>
          </a:solidFill>
          <a:ln w="158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49E39"/>
              </a:buClr>
              <a:buSzPts val="1600"/>
              <a:buFont typeface="Arial"/>
              <a:buNone/>
            </a:pPr>
            <a:r>
              <a:rPr lang="en" sz="1500" b="1" i="0" u="none" strike="noStrike" cap="none">
                <a:solidFill>
                  <a:schemeClr val="dk1"/>
                </a:solidFill>
                <a:latin typeface="Arial"/>
                <a:ea typeface="Arial"/>
                <a:cs typeface="Arial"/>
                <a:sym typeface="Arial"/>
              </a:rPr>
              <a:t>CONTROL</a:t>
            </a:r>
            <a:endParaRPr sz="1300" b="0" i="0" u="none" strike="noStrike" cap="none">
              <a:solidFill>
                <a:schemeClr val="dk1"/>
              </a:solidFill>
              <a:latin typeface="Arial"/>
              <a:ea typeface="Arial"/>
              <a:cs typeface="Arial"/>
              <a:sym typeface="Arial"/>
            </a:endParaRPr>
          </a:p>
        </p:txBody>
      </p:sp>
      <p:cxnSp>
        <p:nvCxnSpPr>
          <p:cNvPr id="288" name="Google Shape;288;gcfc93f7506_0_0"/>
          <p:cNvCxnSpPr>
            <a:stCxn id="269" idx="3"/>
            <a:endCxn id="270" idx="1"/>
          </p:cNvCxnSpPr>
          <p:nvPr/>
        </p:nvCxnSpPr>
        <p:spPr>
          <a:xfrm rot="10800000" flipH="1">
            <a:off x="6118204" y="1602194"/>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289" name="Google Shape;289;gcfc93f7506_0_0"/>
          <p:cNvCxnSpPr>
            <a:stCxn id="271" idx="3"/>
            <a:endCxn id="272" idx="1"/>
          </p:cNvCxnSpPr>
          <p:nvPr/>
        </p:nvCxnSpPr>
        <p:spPr>
          <a:xfrm>
            <a:off x="4293372" y="2261458"/>
            <a:ext cx="327600" cy="600"/>
          </a:xfrm>
          <a:prstGeom prst="straightConnector1">
            <a:avLst/>
          </a:prstGeom>
          <a:noFill/>
          <a:ln w="9525" cap="flat" cmpd="sng">
            <a:solidFill>
              <a:srgbClr val="000000"/>
            </a:solidFill>
            <a:prstDash val="solid"/>
            <a:miter lim="800000"/>
            <a:headEnd type="none" w="sm" len="sm"/>
            <a:tailEnd type="triangle" w="med" len="med"/>
          </a:ln>
        </p:spPr>
      </p:cxnSp>
      <p:cxnSp>
        <p:nvCxnSpPr>
          <p:cNvPr id="290" name="Google Shape;290;gcfc93f7506_0_0"/>
          <p:cNvCxnSpPr>
            <a:stCxn id="268" idx="3"/>
            <a:endCxn id="269" idx="1"/>
          </p:cNvCxnSpPr>
          <p:nvPr/>
        </p:nvCxnSpPr>
        <p:spPr>
          <a:xfrm>
            <a:off x="4293372" y="1601455"/>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291" name="Google Shape;291;gcfc93f7506_0_0"/>
          <p:cNvCxnSpPr>
            <a:stCxn id="272" idx="3"/>
            <a:endCxn id="273" idx="1"/>
          </p:cNvCxnSpPr>
          <p:nvPr/>
        </p:nvCxnSpPr>
        <p:spPr>
          <a:xfrm>
            <a:off x="6118204" y="2262058"/>
            <a:ext cx="3273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292" name="Google Shape;292;gcfc93f7506_0_0"/>
          <p:cNvCxnSpPr>
            <a:stCxn id="274" idx="3"/>
            <a:endCxn id="275" idx="1"/>
          </p:cNvCxnSpPr>
          <p:nvPr/>
        </p:nvCxnSpPr>
        <p:spPr>
          <a:xfrm rot="10800000" flipH="1">
            <a:off x="4309890" y="2920562"/>
            <a:ext cx="3276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293" name="Google Shape;293;gcfc93f7506_0_0"/>
          <p:cNvCxnSpPr>
            <a:stCxn id="275" idx="3"/>
            <a:endCxn id="276" idx="1"/>
          </p:cNvCxnSpPr>
          <p:nvPr/>
        </p:nvCxnSpPr>
        <p:spPr>
          <a:xfrm rot="10800000" flipH="1">
            <a:off x="6134722" y="2918022"/>
            <a:ext cx="327300" cy="2400"/>
          </a:xfrm>
          <a:prstGeom prst="straightConnector1">
            <a:avLst/>
          </a:prstGeom>
          <a:noFill/>
          <a:ln w="9525" cap="flat" cmpd="sng">
            <a:solidFill>
              <a:srgbClr val="000000"/>
            </a:solidFill>
            <a:prstDash val="solid"/>
            <a:miter lim="800000"/>
            <a:headEnd type="none" w="sm" len="sm"/>
            <a:tailEnd type="triangle" w="med" len="med"/>
          </a:ln>
        </p:spPr>
      </p:cxnSp>
      <p:cxnSp>
        <p:nvCxnSpPr>
          <p:cNvPr id="294" name="Google Shape;294;gcfc93f7506_0_0"/>
          <p:cNvCxnSpPr>
            <a:stCxn id="277" idx="3"/>
            <a:endCxn id="278" idx="1"/>
          </p:cNvCxnSpPr>
          <p:nvPr/>
        </p:nvCxnSpPr>
        <p:spPr>
          <a:xfrm>
            <a:off x="4309890" y="3593499"/>
            <a:ext cx="327600" cy="300"/>
          </a:xfrm>
          <a:prstGeom prst="straightConnector1">
            <a:avLst/>
          </a:prstGeom>
          <a:noFill/>
          <a:ln w="9525" cap="flat" cmpd="sng">
            <a:solidFill>
              <a:srgbClr val="000000"/>
            </a:solidFill>
            <a:prstDash val="solid"/>
            <a:miter lim="800000"/>
            <a:headEnd type="none" w="sm" len="sm"/>
            <a:tailEnd type="triangle" w="med" len="med"/>
          </a:ln>
        </p:spPr>
      </p:cxnSp>
      <p:cxnSp>
        <p:nvCxnSpPr>
          <p:cNvPr id="295" name="Google Shape;295;gcfc93f7506_0_0"/>
          <p:cNvCxnSpPr>
            <a:stCxn id="278" idx="3"/>
            <a:endCxn id="279" idx="1"/>
          </p:cNvCxnSpPr>
          <p:nvPr/>
        </p:nvCxnSpPr>
        <p:spPr>
          <a:xfrm>
            <a:off x="6134722" y="3593938"/>
            <a:ext cx="3273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296" name="Google Shape;296;gcfc93f7506_0_0"/>
          <p:cNvCxnSpPr>
            <a:stCxn id="280" idx="3"/>
            <a:endCxn id="281" idx="1"/>
          </p:cNvCxnSpPr>
          <p:nvPr/>
        </p:nvCxnSpPr>
        <p:spPr>
          <a:xfrm rot="10800000" flipH="1">
            <a:off x="4305385" y="4258239"/>
            <a:ext cx="326100" cy="900"/>
          </a:xfrm>
          <a:prstGeom prst="straightConnector1">
            <a:avLst/>
          </a:prstGeom>
          <a:noFill/>
          <a:ln w="9525" cap="flat" cmpd="sng">
            <a:solidFill>
              <a:srgbClr val="000000"/>
            </a:solidFill>
            <a:prstDash val="solid"/>
            <a:miter lim="800000"/>
            <a:headEnd type="none" w="sm" len="sm"/>
            <a:tailEnd type="triangle" w="med" len="med"/>
          </a:ln>
        </p:spPr>
      </p:cxnSp>
      <p:cxnSp>
        <p:nvCxnSpPr>
          <p:cNvPr id="297" name="Google Shape;297;gcfc93f7506_0_0"/>
          <p:cNvCxnSpPr>
            <a:stCxn id="281" idx="3"/>
            <a:endCxn id="282" idx="1"/>
          </p:cNvCxnSpPr>
          <p:nvPr/>
        </p:nvCxnSpPr>
        <p:spPr>
          <a:xfrm>
            <a:off x="6129916" y="4258100"/>
            <a:ext cx="326100" cy="900"/>
          </a:xfrm>
          <a:prstGeom prst="straightConnector1">
            <a:avLst/>
          </a:prstGeom>
          <a:noFill/>
          <a:ln w="9525" cap="flat" cmpd="sng">
            <a:solidFill>
              <a:srgbClr val="000000"/>
            </a:solidFill>
            <a:prstDash val="solid"/>
            <a:miter lim="800000"/>
            <a:headEnd type="none" w="sm" len="sm"/>
            <a:tailEnd type="triangle" w="med" len="med"/>
          </a:ln>
        </p:spPr>
      </p:cxnSp>
      <p:pic>
        <p:nvPicPr>
          <p:cNvPr id="298" name="Google Shape;298;gcfc93f7506_0_0"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
          <p:cNvSpPr txBox="1">
            <a:spLocks noGrp="1"/>
          </p:cNvSpPr>
          <p:nvPr>
            <p:ph type="title"/>
          </p:nvPr>
        </p:nvSpPr>
        <p:spPr>
          <a:xfrm>
            <a:off x="883375" y="683600"/>
            <a:ext cx="6426300" cy="3963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400"/>
              <a:buNone/>
            </a:pPr>
            <a:r>
              <a:rPr lang="en"/>
              <a:t>Case Study</a:t>
            </a:r>
            <a:endParaRPr/>
          </a:p>
        </p:txBody>
      </p:sp>
      <p:sp>
        <p:nvSpPr>
          <p:cNvPr id="304" name="Google Shape;304;p3"/>
          <p:cNvSpPr txBox="1">
            <a:spLocks noGrp="1"/>
          </p:cNvSpPr>
          <p:nvPr>
            <p:ph type="sldNum" idx="12"/>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SzPts val="1500"/>
              <a:buFont typeface="Arial"/>
              <a:buNone/>
            </a:pPr>
            <a:fld id="{00000000-1234-1234-1234-123412341234}" type="slidenum">
              <a:rPr lang="en"/>
              <a:t>8</a:t>
            </a:fld>
            <a:endParaRPr/>
          </a:p>
        </p:txBody>
      </p:sp>
      <p:sp>
        <p:nvSpPr>
          <p:cNvPr id="305" name="Google Shape;305;p3"/>
          <p:cNvSpPr txBox="1">
            <a:spLocks noGrp="1"/>
          </p:cNvSpPr>
          <p:nvPr>
            <p:ph type="body" idx="1"/>
          </p:nvPr>
        </p:nvSpPr>
        <p:spPr>
          <a:xfrm>
            <a:off x="883375" y="1506350"/>
            <a:ext cx="6731100" cy="2762100"/>
          </a:xfrm>
          <a:prstGeom prst="rect">
            <a:avLst/>
          </a:prstGeom>
          <a:noFill/>
          <a:ln>
            <a:noFill/>
          </a:ln>
        </p:spPr>
        <p:txBody>
          <a:bodyPr spcFirstLastPara="1" wrap="square" lIns="0" tIns="0" rIns="0" bIns="0" anchor="t" anchorCtr="0">
            <a:noAutofit/>
          </a:bodyPr>
          <a:lstStyle/>
          <a:p>
            <a:pPr marL="88900" lvl="0" indent="0" algn="just" rtl="0">
              <a:lnSpc>
                <a:spcPct val="150000"/>
              </a:lnSpc>
              <a:spcBef>
                <a:spcPts val="0"/>
              </a:spcBef>
              <a:spcAft>
                <a:spcPts val="0"/>
              </a:spcAft>
              <a:buSzPts val="2200"/>
              <a:buNone/>
            </a:pPr>
            <a:r>
              <a:rPr lang="en" sz="1600" dirty="0"/>
              <a:t>Alice is the owner of a restaurant who really cares about her customers’ satisfaction. She decided to open a restaurant to provide people a unique experience when it comes to pizza. Unfortunately, reality has been a little different than expected, and she has been facing major problems in her business. Customers have been complaining  about delivery time and quality!! Alice needs your help to improve her processes, otherwise she will keep losing revenue, profit and will likely need to close her restaurant.</a:t>
            </a:r>
            <a:endParaRPr dirty="0"/>
          </a:p>
        </p:txBody>
      </p:sp>
      <p:sp>
        <p:nvSpPr>
          <p:cNvPr id="306" name="Google Shape;306;p3"/>
          <p:cNvSpPr/>
          <p:nvPr/>
        </p:nvSpPr>
        <p:spPr>
          <a:xfrm>
            <a:off x="7778002" y="3798149"/>
            <a:ext cx="919567" cy="934662"/>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7" name="Google Shape;307;p3"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6"/>
          <p:cNvSpPr txBox="1">
            <a:spLocks noGrp="1"/>
          </p:cNvSpPr>
          <p:nvPr>
            <p:ph type="ctrTitle"/>
          </p:nvPr>
        </p:nvSpPr>
        <p:spPr>
          <a:xfrm>
            <a:off x="1773500" y="1980025"/>
            <a:ext cx="5597100" cy="6711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5200"/>
              <a:buNone/>
            </a:pPr>
            <a:r>
              <a:rPr lang="en"/>
              <a:t>DEFINE</a:t>
            </a:r>
            <a:endParaRPr/>
          </a:p>
        </p:txBody>
      </p:sp>
      <p:sp>
        <p:nvSpPr>
          <p:cNvPr id="313" name="Google Shape;313;p6"/>
          <p:cNvSpPr txBox="1"/>
          <p:nvPr/>
        </p:nvSpPr>
        <p:spPr>
          <a:xfrm>
            <a:off x="686100" y="491800"/>
            <a:ext cx="1493700" cy="1488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200"/>
              <a:buFont typeface="Arial"/>
              <a:buNone/>
            </a:pPr>
            <a:r>
              <a:rPr lang="en" sz="7200" b="1" i="0" u="none" strike="noStrike" cap="none">
                <a:solidFill>
                  <a:schemeClr val="dk1"/>
                </a:solidFill>
                <a:latin typeface="Arial"/>
                <a:ea typeface="Arial"/>
                <a:cs typeface="Arial"/>
                <a:sym typeface="Arial"/>
              </a:rPr>
              <a:t>1</a:t>
            </a:r>
            <a:endParaRPr sz="7200" b="1" i="0" u="none" strike="noStrike" cap="none">
              <a:solidFill>
                <a:schemeClr val="dk1"/>
              </a:solidFill>
              <a:latin typeface="Arial"/>
              <a:ea typeface="Arial"/>
              <a:cs typeface="Arial"/>
              <a:sym typeface="Arial"/>
            </a:endParaRPr>
          </a:p>
        </p:txBody>
      </p:sp>
      <p:sp>
        <p:nvSpPr>
          <p:cNvPr id="314" name="Google Shape;314;p6"/>
          <p:cNvSpPr txBox="1">
            <a:spLocks noGrp="1"/>
          </p:cNvSpPr>
          <p:nvPr>
            <p:ph type="sldNum" idx="4294967295"/>
          </p:nvPr>
        </p:nvSpPr>
        <p:spPr>
          <a:xfrm>
            <a:off x="8404375" y="4693376"/>
            <a:ext cx="548700" cy="3003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1500"/>
              <a:buNone/>
            </a:pPr>
            <a:fld id="{00000000-1234-1234-1234-123412341234}" type="slidenum">
              <a:rPr lang="en"/>
              <a:t>9</a:t>
            </a:fld>
            <a:endParaRPr/>
          </a:p>
        </p:txBody>
      </p:sp>
      <p:pic>
        <p:nvPicPr>
          <p:cNvPr id="315" name="Google Shape;315;p6" descr="Logotipo&#10;&#10;Descrição gerada automaticamente com confiança média"/>
          <p:cNvPicPr preferRelativeResize="0"/>
          <p:nvPr/>
        </p:nvPicPr>
        <p:blipFill rotWithShape="1">
          <a:blip r:embed="rId3">
            <a:alphaModFix/>
          </a:blip>
          <a:srcRect/>
          <a:stretch/>
        </p:blipFill>
        <p:spPr>
          <a:xfrm>
            <a:off x="8644125" y="2"/>
            <a:ext cx="491800" cy="491799"/>
          </a:xfrm>
          <a:prstGeom prst="rect">
            <a:avLst/>
          </a:prstGeom>
          <a:noFill/>
          <a:ln>
            <a:noFill/>
          </a:ln>
        </p:spPr>
      </p:pic>
      <p:sp>
        <p:nvSpPr>
          <p:cNvPr id="316" name="Google Shape;316;p6"/>
          <p:cNvSpPr/>
          <p:nvPr/>
        </p:nvSpPr>
        <p:spPr>
          <a:xfrm>
            <a:off x="3315850" y="3236250"/>
            <a:ext cx="457200" cy="457200"/>
          </a:xfrm>
          <a:prstGeom prst="roundRect">
            <a:avLst>
              <a:gd name="adj" fmla="val 16667"/>
            </a:avLst>
          </a:prstGeom>
          <a:solidFill>
            <a:srgbClr val="F1C23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D</a:t>
            </a:r>
            <a:endParaRPr sz="2000" b="0" i="0" u="none" strike="noStrike" cap="none">
              <a:solidFill>
                <a:srgbClr val="000000"/>
              </a:solidFill>
              <a:latin typeface="Arial"/>
              <a:ea typeface="Arial"/>
              <a:cs typeface="Arial"/>
              <a:sym typeface="Arial"/>
            </a:endParaRPr>
          </a:p>
        </p:txBody>
      </p:sp>
      <p:sp>
        <p:nvSpPr>
          <p:cNvPr id="317" name="Google Shape;317;p6"/>
          <p:cNvSpPr/>
          <p:nvPr/>
        </p:nvSpPr>
        <p:spPr>
          <a:xfrm>
            <a:off x="3829625"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M</a:t>
            </a:r>
            <a:endParaRPr sz="2000" b="0" i="0" u="none" strike="noStrike" cap="none">
              <a:solidFill>
                <a:srgbClr val="000000"/>
              </a:solidFill>
              <a:latin typeface="Arial"/>
              <a:ea typeface="Arial"/>
              <a:cs typeface="Arial"/>
              <a:sym typeface="Arial"/>
            </a:endParaRPr>
          </a:p>
        </p:txBody>
      </p:sp>
      <p:sp>
        <p:nvSpPr>
          <p:cNvPr id="318" name="Google Shape;318;p6"/>
          <p:cNvSpPr/>
          <p:nvPr/>
        </p:nvSpPr>
        <p:spPr>
          <a:xfrm>
            <a:off x="434340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A</a:t>
            </a:r>
            <a:endParaRPr sz="2000" b="0" i="0" u="none" strike="noStrike" cap="none">
              <a:solidFill>
                <a:srgbClr val="000000"/>
              </a:solidFill>
              <a:latin typeface="Arial"/>
              <a:ea typeface="Arial"/>
              <a:cs typeface="Arial"/>
              <a:sym typeface="Arial"/>
            </a:endParaRPr>
          </a:p>
        </p:txBody>
      </p:sp>
      <p:sp>
        <p:nvSpPr>
          <p:cNvPr id="319" name="Google Shape;319;p6"/>
          <p:cNvSpPr/>
          <p:nvPr/>
        </p:nvSpPr>
        <p:spPr>
          <a:xfrm>
            <a:off x="4857175"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I</a:t>
            </a:r>
            <a:endParaRPr sz="2000" b="0" i="0" u="none" strike="noStrike" cap="none">
              <a:solidFill>
                <a:srgbClr val="000000"/>
              </a:solidFill>
              <a:latin typeface="Arial"/>
              <a:ea typeface="Arial"/>
              <a:cs typeface="Arial"/>
              <a:sym typeface="Arial"/>
            </a:endParaRPr>
          </a:p>
        </p:txBody>
      </p:sp>
      <p:sp>
        <p:nvSpPr>
          <p:cNvPr id="320" name="Google Shape;320;p6"/>
          <p:cNvSpPr/>
          <p:nvPr/>
        </p:nvSpPr>
        <p:spPr>
          <a:xfrm>
            <a:off x="5370950" y="3236250"/>
            <a:ext cx="457200" cy="4572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C</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Curio template">
  <a:themeElements>
    <a:clrScheme name="Custom 347">
      <a:dk1>
        <a:srgbClr val="2B3547"/>
      </a:dk1>
      <a:lt1>
        <a:srgbClr val="FFFFFF"/>
      </a:lt1>
      <a:dk2>
        <a:srgbClr val="7F8B91"/>
      </a:dk2>
      <a:lt2>
        <a:srgbClr val="EDF0EB"/>
      </a:lt2>
      <a:accent1>
        <a:srgbClr val="AEE25A"/>
      </a:accent1>
      <a:accent2>
        <a:srgbClr val="51C026"/>
      </a:accent2>
      <a:accent3>
        <a:srgbClr val="5DDBA7"/>
      </a:accent3>
      <a:accent4>
        <a:srgbClr val="29AFA2"/>
      </a:accent4>
      <a:accent5>
        <a:srgbClr val="809DC2"/>
      </a:accent5>
      <a:accent6>
        <a:srgbClr val="596885"/>
      </a:accent6>
      <a:hlink>
        <a:srgbClr val="52AC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4170</Words>
  <Application>Microsoft Office PowerPoint</Application>
  <PresentationFormat>On-screen Show (16:9)</PresentationFormat>
  <Paragraphs>1049</Paragraphs>
  <Slides>60</Slides>
  <Notes>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Arial</vt:lpstr>
      <vt:lpstr>Times New Roman</vt:lpstr>
      <vt:lpstr>Curio template</vt:lpstr>
      <vt:lpstr>Lean Six Sigma  Yellow Belt Experience</vt:lpstr>
      <vt:lpstr>Prof. Marcelo M. Fernandes</vt:lpstr>
      <vt:lpstr>PowerPoint Presentation</vt:lpstr>
      <vt:lpstr>PowerPoint Presentation</vt:lpstr>
      <vt:lpstr>An important reference</vt:lpstr>
      <vt:lpstr>The DMAIC Roadmap</vt:lpstr>
      <vt:lpstr>DMAIC Roadmap</vt:lpstr>
      <vt:lpstr>Case Study</vt:lpstr>
      <vt:lpstr>DEFINE</vt:lpstr>
      <vt:lpstr>DMAIC Roadmap</vt:lpstr>
      <vt:lpstr>Listen to the VoC</vt:lpstr>
      <vt:lpstr>CTQ selection </vt:lpstr>
      <vt:lpstr>DMAIC Roadmap</vt:lpstr>
      <vt:lpstr>Problem statement</vt:lpstr>
      <vt:lpstr>Goal statement</vt:lpstr>
      <vt:lpstr>DMAIC Roadmap</vt:lpstr>
      <vt:lpstr>SIPOC </vt:lpstr>
      <vt:lpstr>Detailed P-Map </vt:lpstr>
      <vt:lpstr>MEASURE</vt:lpstr>
      <vt:lpstr>PowerPoint Presentation</vt:lpstr>
      <vt:lpstr>DMAIC Roadmap</vt:lpstr>
      <vt:lpstr>Quality</vt:lpstr>
      <vt:lpstr>Delivery Time [Minutes]</vt:lpstr>
      <vt:lpstr>DMAIC Roadmap</vt:lpstr>
      <vt:lpstr>Control Chart for Quality</vt:lpstr>
      <vt:lpstr>Control Chart for Delivery Time</vt:lpstr>
      <vt:lpstr>DMAIC Roadmap</vt:lpstr>
      <vt:lpstr>Capability analysis for Quality </vt:lpstr>
      <vt:lpstr>Capability analysis for Delivery</vt:lpstr>
      <vt:lpstr>ANALYZE</vt:lpstr>
      <vt:lpstr>PowerPoint Presentation</vt:lpstr>
      <vt:lpstr>DMAIC Roadmap</vt:lpstr>
      <vt:lpstr>Identify wastes </vt:lpstr>
      <vt:lpstr>Ishikawa Diagram</vt:lpstr>
      <vt:lpstr>DMAIC Roadmap</vt:lpstr>
      <vt:lpstr>Critical Potential Causes for Delivery</vt:lpstr>
      <vt:lpstr>Critical Potential Causes for Quality</vt:lpstr>
      <vt:lpstr>DMAIC Roadmap</vt:lpstr>
      <vt:lpstr>2 Sample t</vt:lpstr>
      <vt:lpstr>2 Proportions</vt:lpstr>
      <vt:lpstr>IMPROVE</vt:lpstr>
      <vt:lpstr>PowerPoint Presentation</vt:lpstr>
      <vt:lpstr>DMAIC Roadmap</vt:lpstr>
      <vt:lpstr>Potential Solutions</vt:lpstr>
      <vt:lpstr>DMAIC Roadmap</vt:lpstr>
      <vt:lpstr>PowerPoint Presentation</vt:lpstr>
      <vt:lpstr>DMAIC Roadmap</vt:lpstr>
      <vt:lpstr>Before vs after for Quality</vt:lpstr>
      <vt:lpstr>Before vs after for Quality</vt:lpstr>
      <vt:lpstr>Before vs after for Delivery Time</vt:lpstr>
      <vt:lpstr>Before vs after for Delivery Time</vt:lpstr>
      <vt:lpstr>CONTROL</vt:lpstr>
      <vt:lpstr>PowerPoint Presentation</vt:lpstr>
      <vt:lpstr>DMAIC Roadmap</vt:lpstr>
      <vt:lpstr>Control Plan</vt:lpstr>
      <vt:lpstr>DMAIC Roadmap</vt:lpstr>
      <vt:lpstr>Transfer to Process Owner</vt:lpstr>
      <vt:lpstr>DMAIC Roadmap</vt:lpstr>
      <vt:lpstr>Customer satisfaction!!!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Arun Kumar</cp:lastModifiedBy>
  <cp:revision>7</cp:revision>
  <dcterms:modified xsi:type="dcterms:W3CDTF">2025-04-07T18:13:07Z</dcterms:modified>
</cp:coreProperties>
</file>